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2"/>
  </p:notesMasterIdLst>
  <p:sldIdLst>
    <p:sldId id="256" r:id="rId3"/>
    <p:sldId id="313" r:id="rId4"/>
    <p:sldId id="258" r:id="rId5"/>
    <p:sldId id="306" r:id="rId6"/>
    <p:sldId id="308" r:id="rId7"/>
    <p:sldId id="263" r:id="rId8"/>
    <p:sldId id="265" r:id="rId9"/>
    <p:sldId id="267" r:id="rId10"/>
    <p:sldId id="268" r:id="rId11"/>
    <p:sldId id="281" r:id="rId12"/>
    <p:sldId id="309" r:id="rId13"/>
    <p:sldId id="262" r:id="rId14"/>
    <p:sldId id="287" r:id="rId15"/>
    <p:sldId id="260" r:id="rId16"/>
    <p:sldId id="279" r:id="rId17"/>
    <p:sldId id="288" r:id="rId18"/>
    <p:sldId id="270" r:id="rId19"/>
    <p:sldId id="271" r:id="rId20"/>
    <p:sldId id="273" r:id="rId21"/>
    <p:sldId id="275" r:id="rId22"/>
    <p:sldId id="277" r:id="rId23"/>
    <p:sldId id="298" r:id="rId24"/>
    <p:sldId id="278" r:id="rId25"/>
    <p:sldId id="299" r:id="rId26"/>
    <p:sldId id="283" r:id="rId27"/>
    <p:sldId id="289" r:id="rId28"/>
    <p:sldId id="292" r:id="rId29"/>
    <p:sldId id="300" r:id="rId30"/>
    <p:sldId id="286" r:id="rId31"/>
    <p:sldId id="290" r:id="rId32"/>
    <p:sldId id="291" r:id="rId33"/>
    <p:sldId id="301" r:id="rId34"/>
    <p:sldId id="293" r:id="rId35"/>
    <p:sldId id="295" r:id="rId36"/>
    <p:sldId id="296" r:id="rId37"/>
    <p:sldId id="297" r:id="rId38"/>
    <p:sldId id="310" r:id="rId39"/>
    <p:sldId id="311" r:id="rId40"/>
    <p:sldId id="31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A65B8A-1EA5-402F-A057-03BB655A352E}">
          <p14:sldIdLst>
            <p14:sldId id="256"/>
            <p14:sldId id="313"/>
            <p14:sldId id="258"/>
            <p14:sldId id="306"/>
            <p14:sldId id="308"/>
            <p14:sldId id="263"/>
            <p14:sldId id="265"/>
            <p14:sldId id="267"/>
            <p14:sldId id="268"/>
            <p14:sldId id="281"/>
            <p14:sldId id="309"/>
            <p14:sldId id="262"/>
            <p14:sldId id="287"/>
            <p14:sldId id="260"/>
            <p14:sldId id="279"/>
            <p14:sldId id="288"/>
            <p14:sldId id="270"/>
            <p14:sldId id="271"/>
            <p14:sldId id="273"/>
            <p14:sldId id="275"/>
            <p14:sldId id="277"/>
            <p14:sldId id="298"/>
            <p14:sldId id="278"/>
            <p14:sldId id="299"/>
            <p14:sldId id="283"/>
            <p14:sldId id="289"/>
            <p14:sldId id="292"/>
            <p14:sldId id="300"/>
            <p14:sldId id="286"/>
            <p14:sldId id="290"/>
            <p14:sldId id="291"/>
            <p14:sldId id="301"/>
          </p14:sldIdLst>
        </p14:section>
        <p14:section name="Untitled Section" id="{F10C1CE9-6AB6-4647-BACF-34D22B42E60A}">
          <p14:sldIdLst>
            <p14:sldId id="293"/>
            <p14:sldId id="295"/>
            <p14:sldId id="296"/>
            <p14:sldId id="297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ta Moradi" initials="MM" lastIdx="5" clrIdx="0">
    <p:extLst>
      <p:ext uri="{19B8F6BF-5375-455C-9EA6-DF929625EA0E}">
        <p15:presenceInfo xmlns:p15="http://schemas.microsoft.com/office/powerpoint/2012/main" userId="8507cee34adc20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>
        <a:lumMod val="60000"/>
        <a:lumOff val="4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99"/>
    <a:srgbClr val="CC00CC"/>
    <a:srgbClr val="CC0000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5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8150A-8AC3-42D1-978B-8BF429AA95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A7948-4695-4B90-8812-B48CBBBA1275}" type="pres">
      <dgm:prSet presAssocID="{7C38150A-8AC3-42D1-978B-8BF429AA95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FD2B3-CD14-4F59-A86A-FF0A54488B41}" type="presOf" srcId="{7C38150A-8AC3-42D1-978B-8BF429AA9514}" destId="{B84A7948-4695-4B90-8812-B48CBBBA1275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F1933-DD03-4AF7-B8C9-4DECA0884385}" type="doc">
      <dgm:prSet loTypeId="urn:microsoft.com/office/officeart/2009/layout/CircleArrowProcess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D0F06-E622-40EE-8A2E-73019776D840}" type="pres">
      <dgm:prSet presAssocID="{4A0F1933-DD03-4AF7-B8C9-4DECA088438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FFE0B-4B22-4C62-BA62-82432E7A4007}" type="presOf" srcId="{4A0F1933-DD03-4AF7-B8C9-4DECA0884385}" destId="{EC5D0F06-E622-40EE-8A2E-73019776D840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CA999-4098-4BF2-BBD7-A3AE88E3058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0D3B9-6D13-44B9-99BD-92962B1E0D31}" type="pres">
      <dgm:prSet presAssocID="{80CCA999-4098-4BF2-BBD7-A3AE88E305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DC8C9E-8A86-47EF-9A8C-7E732E10E748}" type="pres">
      <dgm:prSet presAssocID="{80CCA999-4098-4BF2-BBD7-A3AE88E30589}" presName="radial" presStyleCnt="0">
        <dgm:presLayoutVars>
          <dgm:animLvl val="ctr"/>
        </dgm:presLayoutVars>
      </dgm:prSet>
      <dgm:spPr/>
    </dgm:pt>
  </dgm:ptLst>
  <dgm:cxnLst>
    <dgm:cxn modelId="{8B8ABF43-2E49-4DAF-8D6C-F765402A2C0B}" type="presOf" srcId="{80CCA999-4098-4BF2-BBD7-A3AE88E30589}" destId="{AE90D3B9-6D13-44B9-99BD-92962B1E0D31}" srcOrd="0" destOrd="0" presId="urn:microsoft.com/office/officeart/2005/8/layout/radial3"/>
    <dgm:cxn modelId="{5E02BF55-88F9-424B-B250-FEA8331BE33C}" type="presParOf" srcId="{AE90D3B9-6D13-44B9-99BD-92962B1E0D31}" destId="{F6DC8C9E-8A86-47EF-9A8C-7E732E10E74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4DF47-852E-469A-B551-5063CACA462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C648F-48C9-4E58-86ED-C03B34101C3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Main approach</a:t>
          </a:r>
          <a:endParaRPr lang="en-US" dirty="0"/>
        </a:p>
      </dgm:t>
    </dgm:pt>
    <dgm:pt modelId="{95C70821-83C6-4A36-ABDE-5E37E9AF9E08}" type="parTrans" cxnId="{0D1589E8-1C53-44A6-965F-70E91F114BED}">
      <dgm:prSet/>
      <dgm:spPr/>
      <dgm:t>
        <a:bodyPr/>
        <a:lstStyle/>
        <a:p>
          <a:endParaRPr lang="en-US"/>
        </a:p>
      </dgm:t>
    </dgm:pt>
    <dgm:pt modelId="{10714EA5-E7E8-479F-8016-CD655AD6B4A2}" type="sibTrans" cxnId="{0D1589E8-1C53-44A6-965F-70E91F114BED}">
      <dgm:prSet/>
      <dgm:spPr/>
      <dgm:t>
        <a:bodyPr/>
        <a:lstStyle/>
        <a:p>
          <a:endParaRPr lang="en-US"/>
        </a:p>
      </dgm:t>
    </dgm:pt>
    <dgm:pt modelId="{7733A00F-F954-4AF8-9E9A-25C26B6A5B0F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comprehension</a:t>
          </a:r>
          <a:endParaRPr lang="en-US" dirty="0"/>
        </a:p>
      </dgm:t>
    </dgm:pt>
    <dgm:pt modelId="{4A1685FE-E2E7-486B-ADEF-613D03EE355A}" type="parTrans" cxnId="{83DB0D36-64BA-4239-B507-C58086C46AFB}">
      <dgm:prSet/>
      <dgm:spPr/>
      <dgm:t>
        <a:bodyPr/>
        <a:lstStyle/>
        <a:p>
          <a:endParaRPr lang="en-US"/>
        </a:p>
      </dgm:t>
    </dgm:pt>
    <dgm:pt modelId="{A891D55D-D9FB-4522-B7F4-2C5BC3982B41}" type="sibTrans" cxnId="{83DB0D36-64BA-4239-B507-C58086C46AFB}">
      <dgm:prSet/>
      <dgm:spPr/>
      <dgm:t>
        <a:bodyPr/>
        <a:lstStyle/>
        <a:p>
          <a:endParaRPr lang="en-US"/>
        </a:p>
      </dgm:t>
    </dgm:pt>
    <dgm:pt modelId="{D461AD55-66D6-4A55-92D1-A0FB5910196D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EXPERIMENT AND RESULT</a:t>
          </a:r>
          <a:endParaRPr lang="en-US" dirty="0"/>
        </a:p>
      </dgm:t>
    </dgm:pt>
    <dgm:pt modelId="{C274BC5D-E36A-4721-A951-CBBA92C673D2}" type="parTrans" cxnId="{B0B1D3CC-75C4-4E18-BE51-D58C743AB78D}">
      <dgm:prSet/>
      <dgm:spPr/>
      <dgm:t>
        <a:bodyPr/>
        <a:lstStyle/>
        <a:p>
          <a:endParaRPr lang="en-US"/>
        </a:p>
      </dgm:t>
    </dgm:pt>
    <dgm:pt modelId="{71926026-F25A-4FFF-AA37-296C388B7F32}" type="sibTrans" cxnId="{B0B1D3CC-75C4-4E18-BE51-D58C743AB78D}">
      <dgm:prSet/>
      <dgm:spPr/>
      <dgm:t>
        <a:bodyPr/>
        <a:lstStyle/>
        <a:p>
          <a:endParaRPr lang="en-US"/>
        </a:p>
      </dgm:t>
    </dgm:pt>
    <dgm:pt modelId="{AD7E25C0-05E5-48B1-A38C-6BAE7AB9D515}">
      <dgm:prSet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DEAF056-7D9F-45D2-824E-D1D02CA88451}" type="parTrans" cxnId="{3D81970A-3784-49E0-8893-AD4AFA4B41A2}">
      <dgm:prSet/>
      <dgm:spPr/>
      <dgm:t>
        <a:bodyPr/>
        <a:lstStyle/>
        <a:p>
          <a:endParaRPr lang="en-US"/>
        </a:p>
      </dgm:t>
    </dgm:pt>
    <dgm:pt modelId="{6AEC83F2-9628-44E2-9769-622F7FBA4431}" type="sibTrans" cxnId="{3D81970A-3784-49E0-8893-AD4AFA4B41A2}">
      <dgm:prSet/>
      <dgm:spPr/>
      <dgm:t>
        <a:bodyPr/>
        <a:lstStyle/>
        <a:p>
          <a:endParaRPr lang="en-US"/>
        </a:p>
      </dgm:t>
    </dgm:pt>
    <dgm:pt modelId="{49DFDD8D-EAC8-4BE4-91EF-398AFA1E5F74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Theory</a:t>
          </a:r>
          <a:endParaRPr lang="en-US" dirty="0"/>
        </a:p>
      </dgm:t>
    </dgm:pt>
    <dgm:pt modelId="{CCB249A0-4564-4D06-85FA-CE47744BD09E}" type="parTrans" cxnId="{F9CCC164-BD4B-4B97-8823-8773FAD0F701}">
      <dgm:prSet/>
      <dgm:spPr/>
      <dgm:t>
        <a:bodyPr/>
        <a:lstStyle/>
        <a:p>
          <a:endParaRPr lang="en-US"/>
        </a:p>
      </dgm:t>
    </dgm:pt>
    <dgm:pt modelId="{C463DBA8-F2F7-4BC2-ABFB-3B1C7FB8326F}" type="sibTrans" cxnId="{F9CCC164-BD4B-4B97-8823-8773FAD0F701}">
      <dgm:prSet/>
      <dgm:spPr/>
      <dgm:t>
        <a:bodyPr/>
        <a:lstStyle/>
        <a:p>
          <a:endParaRPr lang="en-US"/>
        </a:p>
      </dgm:t>
    </dgm:pt>
    <dgm:pt modelId="{6F0FBB5D-64D0-408B-94B2-9390B88B3218}" type="pres">
      <dgm:prSet presAssocID="{9614DF47-852E-469A-B551-5063CACA46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E116C-3BC9-4A0D-A6AA-E3A28CDF2899}" type="pres">
      <dgm:prSet presAssocID="{F18C648F-48C9-4E58-86ED-C03B34101C3C}" presName="root1" presStyleCnt="0"/>
      <dgm:spPr/>
    </dgm:pt>
    <dgm:pt modelId="{EF20B0BE-3231-4998-AE4A-170A9ABE6F9E}" type="pres">
      <dgm:prSet presAssocID="{F18C648F-48C9-4E58-86ED-C03B34101C3C}" presName="LevelOneTextNode" presStyleLbl="node0" presStyleIdx="0" presStyleCnt="1" custLinFactNeighborX="-25592" custLinFactNeighborY="-12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B0C6C-8794-48D7-9A85-2237F6A21E36}" type="pres">
      <dgm:prSet presAssocID="{F18C648F-48C9-4E58-86ED-C03B34101C3C}" presName="level2hierChild" presStyleCnt="0"/>
      <dgm:spPr/>
    </dgm:pt>
    <dgm:pt modelId="{F3C7A5C8-B248-4903-AA65-2A52210A1F08}" type="pres">
      <dgm:prSet presAssocID="{C274BC5D-E36A-4721-A951-CBBA92C673D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A581AE60-2DE8-47E0-A828-86F8D5E359F6}" type="pres">
      <dgm:prSet presAssocID="{C274BC5D-E36A-4721-A951-CBBA92C673D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4DD382C-4B0C-4EC3-9A14-8C3E4D55ADBC}" type="pres">
      <dgm:prSet presAssocID="{D461AD55-66D6-4A55-92D1-A0FB5910196D}" presName="root2" presStyleCnt="0"/>
      <dgm:spPr/>
    </dgm:pt>
    <dgm:pt modelId="{FD96632A-AAA8-46FE-AE2C-2E6EDF80BC6C}" type="pres">
      <dgm:prSet presAssocID="{D461AD55-66D6-4A55-92D1-A0FB5910196D}" presName="LevelTwoTextNode" presStyleLbl="node2" presStyleIdx="0" presStyleCnt="4" custLinFactY="100000" custLinFactNeighborX="2707" custLinFactNeighborY="134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0A38D-5448-42A1-985E-A56314D33039}" type="pres">
      <dgm:prSet presAssocID="{D461AD55-66D6-4A55-92D1-A0FB5910196D}" presName="level3hierChild" presStyleCnt="0"/>
      <dgm:spPr/>
    </dgm:pt>
    <dgm:pt modelId="{325B9C5A-0C54-471B-AA50-312E95DA62B3}" type="pres">
      <dgm:prSet presAssocID="{4A1685FE-E2E7-486B-ADEF-613D03EE355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45CEF21-C860-4F14-805C-F73E4FD0A61C}" type="pres">
      <dgm:prSet presAssocID="{4A1685FE-E2E7-486B-ADEF-613D03EE355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2DA3E55-25C0-4C92-AA98-16B7AC8FC7B5}" type="pres">
      <dgm:prSet presAssocID="{7733A00F-F954-4AF8-9E9A-25C26B6A5B0F}" presName="root2" presStyleCnt="0"/>
      <dgm:spPr/>
    </dgm:pt>
    <dgm:pt modelId="{8CF4DF0D-2DE3-49D2-B0E9-6FC20B0F9258}" type="pres">
      <dgm:prSet presAssocID="{7733A00F-F954-4AF8-9E9A-25C26B6A5B0F}" presName="LevelTwoTextNode" presStyleLbl="node2" presStyleIdx="1" presStyleCnt="4" custLinFactY="-4423" custLinFactNeighborX="3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719F8-662D-48C2-9A7A-00CC46919E24}" type="pres">
      <dgm:prSet presAssocID="{7733A00F-F954-4AF8-9E9A-25C26B6A5B0F}" presName="level3hierChild" presStyleCnt="0"/>
      <dgm:spPr/>
    </dgm:pt>
    <dgm:pt modelId="{608DF104-1B28-4DF7-95CE-CCA84DF958F0}" type="pres">
      <dgm:prSet presAssocID="{CCB249A0-4564-4D06-85FA-CE47744BD09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DA12616-F8BB-40A5-8934-28699FE70903}" type="pres">
      <dgm:prSet presAssocID="{CCB249A0-4564-4D06-85FA-CE47744BD09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C9A881F-84F0-49F9-8D62-098396F5D645}" type="pres">
      <dgm:prSet presAssocID="{49DFDD8D-EAC8-4BE4-91EF-398AFA1E5F74}" presName="root2" presStyleCnt="0"/>
      <dgm:spPr/>
    </dgm:pt>
    <dgm:pt modelId="{E2868118-88C6-42AA-AAFB-2139AFD582CC}" type="pres">
      <dgm:prSet presAssocID="{49DFDD8D-EAC8-4BE4-91EF-398AFA1E5F74}" presName="LevelTwoTextNode" presStyleLbl="node2" presStyleIdx="2" presStyleCnt="4" custLinFactY="-7224" custLinFactNeighborX="270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9CBF8-D641-4615-BD63-4667E663B3EF}" type="pres">
      <dgm:prSet presAssocID="{49DFDD8D-EAC8-4BE4-91EF-398AFA1E5F74}" presName="level3hierChild" presStyleCnt="0"/>
      <dgm:spPr/>
    </dgm:pt>
    <dgm:pt modelId="{133E59C4-97B8-4DB6-918D-E88052BF6CDA}" type="pres">
      <dgm:prSet presAssocID="{FDEAF056-7D9F-45D2-824E-D1D02CA8845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A18B891-754A-433F-B901-43716280E996}" type="pres">
      <dgm:prSet presAssocID="{FDEAF056-7D9F-45D2-824E-D1D02CA8845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6351968-0D22-49E5-8F30-67661E54C3DF}" type="pres">
      <dgm:prSet presAssocID="{AD7E25C0-05E5-48B1-A38C-6BAE7AB9D515}" presName="root2" presStyleCnt="0"/>
      <dgm:spPr/>
    </dgm:pt>
    <dgm:pt modelId="{B5FE44F8-C9EE-43F0-B474-D86A454069DF}" type="pres">
      <dgm:prSet presAssocID="{AD7E25C0-05E5-48B1-A38C-6BAE7AB9D515}" presName="LevelTwoTextNode" presStyleLbl="node2" presStyleIdx="3" presStyleCnt="4" custLinFactNeighborX="2707" custLinFactNeighborY="2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790F0A-1296-4017-AFD0-1B7D4EDDBDD7}" type="pres">
      <dgm:prSet presAssocID="{AD7E25C0-05E5-48B1-A38C-6BAE7AB9D515}" presName="level3hierChild" presStyleCnt="0"/>
      <dgm:spPr/>
    </dgm:pt>
  </dgm:ptLst>
  <dgm:cxnLst>
    <dgm:cxn modelId="{F9CCC164-BD4B-4B97-8823-8773FAD0F701}" srcId="{F18C648F-48C9-4E58-86ED-C03B34101C3C}" destId="{49DFDD8D-EAC8-4BE4-91EF-398AFA1E5F74}" srcOrd="2" destOrd="0" parTransId="{CCB249A0-4564-4D06-85FA-CE47744BD09E}" sibTransId="{C463DBA8-F2F7-4BC2-ABFB-3B1C7FB8326F}"/>
    <dgm:cxn modelId="{0136F81F-5188-41D2-B22B-BC5AFFA47BDA}" type="presOf" srcId="{C274BC5D-E36A-4721-A951-CBBA92C673D2}" destId="{F3C7A5C8-B248-4903-AA65-2A52210A1F08}" srcOrd="0" destOrd="0" presId="urn:microsoft.com/office/officeart/2005/8/layout/hierarchy2"/>
    <dgm:cxn modelId="{D69AA22E-7C73-4048-83E9-A3D54C466B42}" type="presOf" srcId="{4A1685FE-E2E7-486B-ADEF-613D03EE355A}" destId="{325B9C5A-0C54-471B-AA50-312E95DA62B3}" srcOrd="0" destOrd="0" presId="urn:microsoft.com/office/officeart/2005/8/layout/hierarchy2"/>
    <dgm:cxn modelId="{A43EE3E9-C152-4DA9-BE60-2C176A3A97AB}" type="presOf" srcId="{C274BC5D-E36A-4721-A951-CBBA92C673D2}" destId="{A581AE60-2DE8-47E0-A828-86F8D5E359F6}" srcOrd="1" destOrd="0" presId="urn:microsoft.com/office/officeart/2005/8/layout/hierarchy2"/>
    <dgm:cxn modelId="{0F9B9FFF-F6D5-46E1-92DF-9E601C62761E}" type="presOf" srcId="{FDEAF056-7D9F-45D2-824E-D1D02CA88451}" destId="{133E59C4-97B8-4DB6-918D-E88052BF6CDA}" srcOrd="0" destOrd="0" presId="urn:microsoft.com/office/officeart/2005/8/layout/hierarchy2"/>
    <dgm:cxn modelId="{9F694CA2-3829-4037-8CD3-290F15423D3F}" type="presOf" srcId="{F18C648F-48C9-4E58-86ED-C03B34101C3C}" destId="{EF20B0BE-3231-4998-AE4A-170A9ABE6F9E}" srcOrd="0" destOrd="0" presId="urn:microsoft.com/office/officeart/2005/8/layout/hierarchy2"/>
    <dgm:cxn modelId="{413746F4-279F-4EA5-BEF7-025F88386CA8}" type="presOf" srcId="{CCB249A0-4564-4D06-85FA-CE47744BD09E}" destId="{608DF104-1B28-4DF7-95CE-CCA84DF958F0}" srcOrd="0" destOrd="0" presId="urn:microsoft.com/office/officeart/2005/8/layout/hierarchy2"/>
    <dgm:cxn modelId="{41A8330E-C6D4-4C54-A633-0B3261A3288A}" type="presOf" srcId="{AD7E25C0-05E5-48B1-A38C-6BAE7AB9D515}" destId="{B5FE44F8-C9EE-43F0-B474-D86A454069DF}" srcOrd="0" destOrd="0" presId="urn:microsoft.com/office/officeart/2005/8/layout/hierarchy2"/>
    <dgm:cxn modelId="{5BAE33C6-F7D6-4702-9D5E-D91A56FD500A}" type="presOf" srcId="{CCB249A0-4564-4D06-85FA-CE47744BD09E}" destId="{8DA12616-F8BB-40A5-8934-28699FE70903}" srcOrd="1" destOrd="0" presId="urn:microsoft.com/office/officeart/2005/8/layout/hierarchy2"/>
    <dgm:cxn modelId="{0D1589E8-1C53-44A6-965F-70E91F114BED}" srcId="{9614DF47-852E-469A-B551-5063CACA4628}" destId="{F18C648F-48C9-4E58-86ED-C03B34101C3C}" srcOrd="0" destOrd="0" parTransId="{95C70821-83C6-4A36-ABDE-5E37E9AF9E08}" sibTransId="{10714EA5-E7E8-479F-8016-CD655AD6B4A2}"/>
    <dgm:cxn modelId="{14537AB7-73A5-4E2E-9A84-7E28A3698B58}" type="presOf" srcId="{9614DF47-852E-469A-B551-5063CACA4628}" destId="{6F0FBB5D-64D0-408B-94B2-9390B88B3218}" srcOrd="0" destOrd="0" presId="urn:microsoft.com/office/officeart/2005/8/layout/hierarchy2"/>
    <dgm:cxn modelId="{18CF80CD-62BC-4929-A692-B71516B5CC1E}" type="presOf" srcId="{7733A00F-F954-4AF8-9E9A-25C26B6A5B0F}" destId="{8CF4DF0D-2DE3-49D2-B0E9-6FC20B0F9258}" srcOrd="0" destOrd="0" presId="urn:microsoft.com/office/officeart/2005/8/layout/hierarchy2"/>
    <dgm:cxn modelId="{6F50340A-77F4-4115-8614-3A0880645A55}" type="presOf" srcId="{4A1685FE-E2E7-486B-ADEF-613D03EE355A}" destId="{B45CEF21-C860-4F14-805C-F73E4FD0A61C}" srcOrd="1" destOrd="0" presId="urn:microsoft.com/office/officeart/2005/8/layout/hierarchy2"/>
    <dgm:cxn modelId="{B0B1D3CC-75C4-4E18-BE51-D58C743AB78D}" srcId="{F18C648F-48C9-4E58-86ED-C03B34101C3C}" destId="{D461AD55-66D6-4A55-92D1-A0FB5910196D}" srcOrd="0" destOrd="0" parTransId="{C274BC5D-E36A-4721-A951-CBBA92C673D2}" sibTransId="{71926026-F25A-4FFF-AA37-296C388B7F32}"/>
    <dgm:cxn modelId="{83DB0D36-64BA-4239-B507-C58086C46AFB}" srcId="{F18C648F-48C9-4E58-86ED-C03B34101C3C}" destId="{7733A00F-F954-4AF8-9E9A-25C26B6A5B0F}" srcOrd="1" destOrd="0" parTransId="{4A1685FE-E2E7-486B-ADEF-613D03EE355A}" sibTransId="{A891D55D-D9FB-4522-B7F4-2C5BC3982B41}"/>
    <dgm:cxn modelId="{7EA47DF4-F9A2-4F1D-98FD-E4236FE54123}" type="presOf" srcId="{49DFDD8D-EAC8-4BE4-91EF-398AFA1E5F74}" destId="{E2868118-88C6-42AA-AAFB-2139AFD582CC}" srcOrd="0" destOrd="0" presId="urn:microsoft.com/office/officeart/2005/8/layout/hierarchy2"/>
    <dgm:cxn modelId="{33D8C3B4-65EA-43E8-AF55-85D51CA8F20B}" type="presOf" srcId="{FDEAF056-7D9F-45D2-824E-D1D02CA88451}" destId="{DA18B891-754A-433F-B901-43716280E996}" srcOrd="1" destOrd="0" presId="urn:microsoft.com/office/officeart/2005/8/layout/hierarchy2"/>
    <dgm:cxn modelId="{2B423C94-D9D1-4407-8C62-FA5905662B5A}" type="presOf" srcId="{D461AD55-66D6-4A55-92D1-A0FB5910196D}" destId="{FD96632A-AAA8-46FE-AE2C-2E6EDF80BC6C}" srcOrd="0" destOrd="0" presId="urn:microsoft.com/office/officeart/2005/8/layout/hierarchy2"/>
    <dgm:cxn modelId="{3D81970A-3784-49E0-8893-AD4AFA4B41A2}" srcId="{F18C648F-48C9-4E58-86ED-C03B34101C3C}" destId="{AD7E25C0-05E5-48B1-A38C-6BAE7AB9D515}" srcOrd="3" destOrd="0" parTransId="{FDEAF056-7D9F-45D2-824E-D1D02CA88451}" sibTransId="{6AEC83F2-9628-44E2-9769-622F7FBA4431}"/>
    <dgm:cxn modelId="{6912D7BF-C724-47AF-AA3C-88DB0E67CFAC}" type="presParOf" srcId="{6F0FBB5D-64D0-408B-94B2-9390B88B3218}" destId="{FB8E116C-3BC9-4A0D-A6AA-E3A28CDF2899}" srcOrd="0" destOrd="0" presId="urn:microsoft.com/office/officeart/2005/8/layout/hierarchy2"/>
    <dgm:cxn modelId="{532EE7E7-9231-42B8-88A0-230A91EDF9A6}" type="presParOf" srcId="{FB8E116C-3BC9-4A0D-A6AA-E3A28CDF2899}" destId="{EF20B0BE-3231-4998-AE4A-170A9ABE6F9E}" srcOrd="0" destOrd="0" presId="urn:microsoft.com/office/officeart/2005/8/layout/hierarchy2"/>
    <dgm:cxn modelId="{D6A3ED96-EBAC-4CCC-BF93-BBEDAB56C653}" type="presParOf" srcId="{FB8E116C-3BC9-4A0D-A6AA-E3A28CDF2899}" destId="{234B0C6C-8794-48D7-9A85-2237F6A21E36}" srcOrd="1" destOrd="0" presId="urn:microsoft.com/office/officeart/2005/8/layout/hierarchy2"/>
    <dgm:cxn modelId="{76F27FBA-B09F-45FE-8149-57B0438545F4}" type="presParOf" srcId="{234B0C6C-8794-48D7-9A85-2237F6A21E36}" destId="{F3C7A5C8-B248-4903-AA65-2A52210A1F08}" srcOrd="0" destOrd="0" presId="urn:microsoft.com/office/officeart/2005/8/layout/hierarchy2"/>
    <dgm:cxn modelId="{7ECA8991-3D65-44D1-9B0A-B9E483FCCF7C}" type="presParOf" srcId="{F3C7A5C8-B248-4903-AA65-2A52210A1F08}" destId="{A581AE60-2DE8-47E0-A828-86F8D5E359F6}" srcOrd="0" destOrd="0" presId="urn:microsoft.com/office/officeart/2005/8/layout/hierarchy2"/>
    <dgm:cxn modelId="{669DB70E-52AF-4CEA-B822-A09D0A38DE28}" type="presParOf" srcId="{234B0C6C-8794-48D7-9A85-2237F6A21E36}" destId="{24DD382C-4B0C-4EC3-9A14-8C3E4D55ADBC}" srcOrd="1" destOrd="0" presId="urn:microsoft.com/office/officeart/2005/8/layout/hierarchy2"/>
    <dgm:cxn modelId="{8B2057A6-35FB-4824-9B2A-A4B9D0ABAA17}" type="presParOf" srcId="{24DD382C-4B0C-4EC3-9A14-8C3E4D55ADBC}" destId="{FD96632A-AAA8-46FE-AE2C-2E6EDF80BC6C}" srcOrd="0" destOrd="0" presId="urn:microsoft.com/office/officeart/2005/8/layout/hierarchy2"/>
    <dgm:cxn modelId="{3832B158-7350-40FA-9EA5-1591D1217411}" type="presParOf" srcId="{24DD382C-4B0C-4EC3-9A14-8C3E4D55ADBC}" destId="{E4E0A38D-5448-42A1-985E-A56314D33039}" srcOrd="1" destOrd="0" presId="urn:microsoft.com/office/officeart/2005/8/layout/hierarchy2"/>
    <dgm:cxn modelId="{2F9E72B9-88B7-4A49-902C-E230D85EC4F8}" type="presParOf" srcId="{234B0C6C-8794-48D7-9A85-2237F6A21E36}" destId="{325B9C5A-0C54-471B-AA50-312E95DA62B3}" srcOrd="2" destOrd="0" presId="urn:microsoft.com/office/officeart/2005/8/layout/hierarchy2"/>
    <dgm:cxn modelId="{A590C942-D2B7-4993-B22A-3C932AFC2984}" type="presParOf" srcId="{325B9C5A-0C54-471B-AA50-312E95DA62B3}" destId="{B45CEF21-C860-4F14-805C-F73E4FD0A61C}" srcOrd="0" destOrd="0" presId="urn:microsoft.com/office/officeart/2005/8/layout/hierarchy2"/>
    <dgm:cxn modelId="{0482B668-D4C0-4CE3-A139-C4FAC98B32EA}" type="presParOf" srcId="{234B0C6C-8794-48D7-9A85-2237F6A21E36}" destId="{72DA3E55-25C0-4C92-AA98-16B7AC8FC7B5}" srcOrd="3" destOrd="0" presId="urn:microsoft.com/office/officeart/2005/8/layout/hierarchy2"/>
    <dgm:cxn modelId="{E3CFCA94-B127-47AB-BE59-C409EC94FBB0}" type="presParOf" srcId="{72DA3E55-25C0-4C92-AA98-16B7AC8FC7B5}" destId="{8CF4DF0D-2DE3-49D2-B0E9-6FC20B0F9258}" srcOrd="0" destOrd="0" presId="urn:microsoft.com/office/officeart/2005/8/layout/hierarchy2"/>
    <dgm:cxn modelId="{30F5B449-BB14-43FD-8130-17C245B012C5}" type="presParOf" srcId="{72DA3E55-25C0-4C92-AA98-16B7AC8FC7B5}" destId="{85C719F8-662D-48C2-9A7A-00CC46919E24}" srcOrd="1" destOrd="0" presId="urn:microsoft.com/office/officeart/2005/8/layout/hierarchy2"/>
    <dgm:cxn modelId="{6DE56A43-F347-4F41-A76A-640F7AAE9733}" type="presParOf" srcId="{234B0C6C-8794-48D7-9A85-2237F6A21E36}" destId="{608DF104-1B28-4DF7-95CE-CCA84DF958F0}" srcOrd="4" destOrd="0" presId="urn:microsoft.com/office/officeart/2005/8/layout/hierarchy2"/>
    <dgm:cxn modelId="{1D44D9A9-E4C2-49AA-894F-A1FCD1A60FD9}" type="presParOf" srcId="{608DF104-1B28-4DF7-95CE-CCA84DF958F0}" destId="{8DA12616-F8BB-40A5-8934-28699FE70903}" srcOrd="0" destOrd="0" presId="urn:microsoft.com/office/officeart/2005/8/layout/hierarchy2"/>
    <dgm:cxn modelId="{B384292C-74C3-4598-AAB3-329725EE2E38}" type="presParOf" srcId="{234B0C6C-8794-48D7-9A85-2237F6A21E36}" destId="{FC9A881F-84F0-49F9-8D62-098396F5D645}" srcOrd="5" destOrd="0" presId="urn:microsoft.com/office/officeart/2005/8/layout/hierarchy2"/>
    <dgm:cxn modelId="{A85B13C5-4858-4F1F-9991-192A135E11B0}" type="presParOf" srcId="{FC9A881F-84F0-49F9-8D62-098396F5D645}" destId="{E2868118-88C6-42AA-AAFB-2139AFD582CC}" srcOrd="0" destOrd="0" presId="urn:microsoft.com/office/officeart/2005/8/layout/hierarchy2"/>
    <dgm:cxn modelId="{5FE0C4F5-5699-4935-8CA2-F5BCA8B76106}" type="presParOf" srcId="{FC9A881F-84F0-49F9-8D62-098396F5D645}" destId="{D519CBF8-D641-4615-BD63-4667E663B3EF}" srcOrd="1" destOrd="0" presId="urn:microsoft.com/office/officeart/2005/8/layout/hierarchy2"/>
    <dgm:cxn modelId="{0B0C19BF-91C3-4ADA-8BA2-BAEC0AFEC6FC}" type="presParOf" srcId="{234B0C6C-8794-48D7-9A85-2237F6A21E36}" destId="{133E59C4-97B8-4DB6-918D-E88052BF6CDA}" srcOrd="6" destOrd="0" presId="urn:microsoft.com/office/officeart/2005/8/layout/hierarchy2"/>
    <dgm:cxn modelId="{7248E67A-EDF7-45C9-9B4C-EA073AD01998}" type="presParOf" srcId="{133E59C4-97B8-4DB6-918D-E88052BF6CDA}" destId="{DA18B891-754A-433F-B901-43716280E996}" srcOrd="0" destOrd="0" presId="urn:microsoft.com/office/officeart/2005/8/layout/hierarchy2"/>
    <dgm:cxn modelId="{CAC05033-C0B0-4A74-8112-476C79FA6234}" type="presParOf" srcId="{234B0C6C-8794-48D7-9A85-2237F6A21E36}" destId="{36351968-0D22-49E5-8F30-67661E54C3DF}" srcOrd="7" destOrd="0" presId="urn:microsoft.com/office/officeart/2005/8/layout/hierarchy2"/>
    <dgm:cxn modelId="{FC92F2CC-F309-4782-977B-6EA08440970C}" type="presParOf" srcId="{36351968-0D22-49E5-8F30-67661E54C3DF}" destId="{B5FE44F8-C9EE-43F0-B474-D86A454069DF}" srcOrd="0" destOrd="0" presId="urn:microsoft.com/office/officeart/2005/8/layout/hierarchy2"/>
    <dgm:cxn modelId="{80E9F9C3-E139-4415-BB37-7DE9D57E50B3}" type="presParOf" srcId="{36351968-0D22-49E5-8F30-67661E54C3DF}" destId="{46790F0A-1296-4017-AFD0-1B7D4EDDBDD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0B0BE-3231-4998-AE4A-170A9ABE6F9E}">
      <dsp:nvSpPr>
        <dsp:cNvPr id="0" name=""/>
        <dsp:cNvSpPr/>
      </dsp:nvSpPr>
      <dsp:spPr>
        <a:xfrm>
          <a:off x="228593" y="2286002"/>
          <a:ext cx="2852427" cy="1426213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Main approach</a:t>
          </a:r>
          <a:endParaRPr lang="en-US" sz="3300" kern="1200" dirty="0"/>
        </a:p>
      </dsp:txBody>
      <dsp:txXfrm>
        <a:off x="270365" y="2327774"/>
        <a:ext cx="2768883" cy="1342669"/>
      </dsp:txXfrm>
    </dsp:sp>
    <dsp:sp modelId="{F3C7A5C8-B248-4903-AA65-2A52210A1F08}">
      <dsp:nvSpPr>
        <dsp:cNvPr id="0" name=""/>
        <dsp:cNvSpPr/>
      </dsp:nvSpPr>
      <dsp:spPr>
        <a:xfrm rot="1722267">
          <a:off x="2944542" y="3512291"/>
          <a:ext cx="222113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21137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999582" y="3476977"/>
        <a:ext cx="111056" cy="111056"/>
      </dsp:txXfrm>
    </dsp:sp>
    <dsp:sp modelId="{FD96632A-AAA8-46FE-AE2C-2E6EDF80BC6C}">
      <dsp:nvSpPr>
        <dsp:cNvPr id="0" name=""/>
        <dsp:cNvSpPr/>
      </dsp:nvSpPr>
      <dsp:spPr>
        <a:xfrm>
          <a:off x="5029200" y="3352796"/>
          <a:ext cx="2852427" cy="1426213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EXPERIMENT AND RESULT</a:t>
          </a:r>
          <a:endParaRPr lang="en-US" sz="3300" kern="1200" dirty="0"/>
        </a:p>
      </dsp:txBody>
      <dsp:txXfrm>
        <a:off x="5070972" y="3394568"/>
        <a:ext cx="2768883" cy="1342669"/>
      </dsp:txXfrm>
    </dsp:sp>
    <dsp:sp modelId="{325B9C5A-0C54-471B-AA50-312E95DA62B3}">
      <dsp:nvSpPr>
        <dsp:cNvPr id="0" name=""/>
        <dsp:cNvSpPr/>
      </dsp:nvSpPr>
      <dsp:spPr>
        <a:xfrm rot="18675795">
          <a:off x="2597808" y="1912093"/>
          <a:ext cx="28384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838416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946056" y="1861348"/>
        <a:ext cx="141920" cy="141920"/>
      </dsp:txXfrm>
    </dsp:sp>
    <dsp:sp modelId="{8CF4DF0D-2DE3-49D2-B0E9-6FC20B0F9258}">
      <dsp:nvSpPr>
        <dsp:cNvPr id="0" name=""/>
        <dsp:cNvSpPr/>
      </dsp:nvSpPr>
      <dsp:spPr>
        <a:xfrm>
          <a:off x="4953012" y="152400"/>
          <a:ext cx="2852427" cy="1426213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comprehension</a:t>
          </a:r>
          <a:endParaRPr lang="en-US" sz="3300" kern="1200" dirty="0"/>
        </a:p>
      </dsp:txBody>
      <dsp:txXfrm>
        <a:off x="4994784" y="194172"/>
        <a:ext cx="2768883" cy="1342669"/>
      </dsp:txXfrm>
    </dsp:sp>
    <dsp:sp modelId="{608DF104-1B28-4DF7-95CE-CCA84DF958F0}">
      <dsp:nvSpPr>
        <dsp:cNvPr id="0" name=""/>
        <dsp:cNvSpPr/>
      </dsp:nvSpPr>
      <dsp:spPr>
        <a:xfrm rot="20681274">
          <a:off x="3045169" y="2712192"/>
          <a:ext cx="20198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19882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04613" y="2681910"/>
        <a:ext cx="100994" cy="100994"/>
      </dsp:txXfrm>
    </dsp:sp>
    <dsp:sp modelId="{E2868118-88C6-42AA-AAFB-2139AFD582CC}">
      <dsp:nvSpPr>
        <dsp:cNvPr id="0" name=""/>
        <dsp:cNvSpPr/>
      </dsp:nvSpPr>
      <dsp:spPr>
        <a:xfrm>
          <a:off x="5029200" y="1752598"/>
          <a:ext cx="2852427" cy="1426213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Theory</a:t>
          </a:r>
          <a:endParaRPr lang="en-US" sz="3300" kern="1200" dirty="0"/>
        </a:p>
      </dsp:txBody>
      <dsp:txXfrm>
        <a:off x="5070972" y="1794370"/>
        <a:ext cx="2768883" cy="1342669"/>
      </dsp:txXfrm>
    </dsp:sp>
    <dsp:sp modelId="{133E59C4-97B8-4DB6-918D-E88052BF6CDA}">
      <dsp:nvSpPr>
        <dsp:cNvPr id="0" name=""/>
        <dsp:cNvSpPr/>
      </dsp:nvSpPr>
      <dsp:spPr>
        <a:xfrm rot="3212945">
          <a:off x="2415598" y="4297662"/>
          <a:ext cx="327902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279023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73135" y="4235901"/>
        <a:ext cx="163951" cy="163951"/>
      </dsp:txXfrm>
    </dsp:sp>
    <dsp:sp modelId="{B5FE44F8-C9EE-43F0-B474-D86A454069DF}">
      <dsp:nvSpPr>
        <dsp:cNvPr id="0" name=""/>
        <dsp:cNvSpPr/>
      </dsp:nvSpPr>
      <dsp:spPr>
        <a:xfrm>
          <a:off x="5029200" y="4923538"/>
          <a:ext cx="2852427" cy="1426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CONCLUSION</a:t>
          </a:r>
          <a:endParaRPr lang="en-US" sz="3300" kern="1200" dirty="0"/>
        </a:p>
      </dsp:txBody>
      <dsp:txXfrm>
        <a:off x="5070972" y="4965310"/>
        <a:ext cx="2768883" cy="134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8A6A1-AE90-4CCA-BDF0-D080C6103773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A5893-7B34-4276-87F2-D8BCD85C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5893-7B34-4276-87F2-D8BCD85C7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F9D2-C6DD-492B-9CE1-994975AE54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7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F4D-761C-4693-A104-189CFC8082BB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9408-C203-410B-A16E-DF617C8298BE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CF89-C55C-405F-A37D-3D41806C1649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F4D-761C-4693-A104-189CFC8082BB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7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5322-A945-4E87-9225-BA87C55471C0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7F5F-95F1-4E1C-8404-B6C0B6914832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1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345-469F-440A-99B1-C3F6BAC1E91B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1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02A7-7CC0-4D67-BADA-5FD554D7E593}" type="datetime1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F46A-DB97-44D4-A7DE-6554091ACB84}" type="datetime1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5A49-7567-49AB-95F5-B153E0111435}" type="datetime1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CAEBDB8-A2B5-48DD-8BBC-EF79CA71CB84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5322-A945-4E87-9225-BA87C55471C0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DE22-09FD-479B-A138-37D2F53E3057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8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9408-C203-410B-A16E-DF617C8298BE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CF89-C55C-405F-A37D-3D41806C1649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7F5F-95F1-4E1C-8404-B6C0B6914832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7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345-469F-440A-99B1-C3F6BAC1E91B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02A7-7CC0-4D67-BADA-5FD554D7E593}" type="datetime1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F46A-DB97-44D4-A7DE-6554091ACB84}" type="datetime1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5A49-7567-49AB-95F5-B153E0111435}" type="datetime1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CAEBDB8-A2B5-48DD-8BBC-EF79CA71CB84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DE22-09FD-479B-A138-37D2F53E3057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7E92B5-C92F-4648-BDD7-7CA79C607D45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7E92B5-C92F-4648-BDD7-7CA79C607D45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1D022E-397D-4FD3-8594-3F876EC0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3.m4a"/><Relationship Id="rId7" Type="http://schemas.openxmlformats.org/officeDocument/2006/relationships/image" Target="../media/image2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4.m4a"/><Relationship Id="rId7" Type="http://schemas.openxmlformats.org/officeDocument/2006/relationships/image" Target="../media/image2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6.m4a"/><Relationship Id="rId7" Type="http://schemas.openxmlformats.org/officeDocument/2006/relationships/image" Target="../media/image2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8.m4a"/><Relationship Id="rId7" Type="http://schemas.openxmlformats.org/officeDocument/2006/relationships/image" Target="../media/image2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0.m4a"/><Relationship Id="rId7" Type="http://schemas.openxmlformats.org/officeDocument/2006/relationships/image" Target="../media/image3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12.m4a"/><Relationship Id="rId7" Type="http://schemas.openxmlformats.org/officeDocument/2006/relationships/image" Target="../media/image20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14.m4a"/><Relationship Id="rId7" Type="http://schemas.openxmlformats.org/officeDocument/2006/relationships/image" Target="../media/image20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16.m4a"/><Relationship Id="rId7" Type="http://schemas.openxmlformats.org/officeDocument/2006/relationships/image" Target="../media/image37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media" Target="../media/media18.m4a"/><Relationship Id="rId7" Type="http://schemas.openxmlformats.org/officeDocument/2006/relationships/image" Target="../media/image39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8.m4a"/><Relationship Id="rId7" Type="http://schemas.openxmlformats.org/officeDocument/2006/relationships/image" Target="../media/image2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8.m4a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16.m4a"/><Relationship Id="rId7" Type="http://schemas.openxmlformats.org/officeDocument/2006/relationships/image" Target="../media/image37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6.m4a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fif"/><Relationship Id="rId13" Type="http://schemas.openxmlformats.org/officeDocument/2006/relationships/image" Target="../media/image51.jfif"/><Relationship Id="rId3" Type="http://schemas.openxmlformats.org/officeDocument/2006/relationships/image" Target="../media/image41.png"/><Relationship Id="rId7" Type="http://schemas.openxmlformats.org/officeDocument/2006/relationships/image" Target="../media/image45.jfif"/><Relationship Id="rId12" Type="http://schemas.openxmlformats.org/officeDocument/2006/relationships/image" Target="../media/image50.jf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fif"/><Relationship Id="rId11" Type="http://schemas.openxmlformats.org/officeDocument/2006/relationships/image" Target="../media/image49.jfif"/><Relationship Id="rId5" Type="http://schemas.openxmlformats.org/officeDocument/2006/relationships/image" Target="../media/image43.png"/><Relationship Id="rId15" Type="http://schemas.openxmlformats.org/officeDocument/2006/relationships/image" Target="../media/image53.jfif"/><Relationship Id="rId10" Type="http://schemas.openxmlformats.org/officeDocument/2006/relationships/image" Target="../media/image48.jfif"/><Relationship Id="rId4" Type="http://schemas.openxmlformats.org/officeDocument/2006/relationships/image" Target="../media/image42.jfif"/><Relationship Id="rId9" Type="http://schemas.openxmlformats.org/officeDocument/2006/relationships/image" Target="../media/image47.jfif"/><Relationship Id="rId14" Type="http://schemas.openxmlformats.org/officeDocument/2006/relationships/image" Target="../media/image52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981200"/>
            <a:ext cx="6324600" cy="1828800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800" dirty="0" smtClean="0"/>
              <a:t>NO.9 bottle tone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i="1" dirty="0" smtClean="0"/>
              <a:t>Asal hosseinian</a:t>
            </a:r>
          </a:p>
          <a:p>
            <a:r>
              <a:rPr lang="de-DE" sz="1800" i="1" dirty="0" smtClean="0"/>
              <a:t>TEAM </a:t>
            </a:r>
            <a:r>
              <a:rPr lang="de-DE" sz="1800" i="1" dirty="0" smtClean="0"/>
              <a:t>IRAN</a:t>
            </a:r>
            <a:endParaRPr lang="en-US" sz="18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274638"/>
          </a:xfrm>
        </p:spPr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61388" y="6354763"/>
            <a:ext cx="582612" cy="274637"/>
          </a:xfrm>
        </p:spPr>
        <p:txBody>
          <a:bodyPr/>
          <a:lstStyle/>
          <a:p>
            <a:fld id="{EB1D022E-397D-4FD3-8594-3F876EC0FB6E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91000"/>
            <a:ext cx="1338263" cy="1465252"/>
          </a:xfrm>
          <a:prstGeom prst="rect">
            <a:avLst/>
          </a:prstGeom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2006876" cy="13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600200" cy="133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76200"/>
            <a:ext cx="1992086" cy="1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the bottle we have wave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4800600"/>
                <a:ext cx="7239000" cy="161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de-D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𝑠𝑝𝑒𝑒𝑑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𝑤𝑎𝑣𝑒</m:t>
                      </m:r>
                    </m:oMath>
                  </m:oMathPara>
                </a14:m>
                <a:endParaRPr lang="en-US" sz="32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00600"/>
                <a:ext cx="7239000" cy="16123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21336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formula is </a:t>
            </a:r>
            <a:r>
              <a:rPr lang="en-US" sz="2000" dirty="0"/>
              <a:t>the relationship between the speed (v) of the wave, the wavelength (λ)and the period (T) or frequency ( f ).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it follows from   Æ speed = distance / </a:t>
            </a:r>
            <a:r>
              <a:rPr lang="en-US" sz="2000" dirty="0" smtClean="0"/>
              <a:t>time.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• the wave travels one wavelength in one period, so wave speed      v = λ / T, 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v = λ f • this is the “Golden </a:t>
            </a:r>
            <a:r>
              <a:rPr lang="en-US" sz="2000" dirty="0" smtClean="0"/>
              <a:t>Rule ” for </a:t>
            </a:r>
            <a:r>
              <a:rPr lang="en-US" sz="2000" dirty="0"/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3717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3400" y="1600200"/>
            <a:ext cx="4227001" cy="3886039"/>
            <a:chOff x="1219200" y="1981200"/>
            <a:chExt cx="4227001" cy="3886039"/>
          </a:xfrm>
        </p:grpSpPr>
        <p:sp>
          <p:nvSpPr>
            <p:cNvPr id="6" name="Rectangle 5"/>
            <p:cNvSpPr/>
            <p:nvPr/>
          </p:nvSpPr>
          <p:spPr>
            <a:xfrm>
              <a:off x="1219200" y="1981200"/>
              <a:ext cx="3200400" cy="685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19200" y="1981200"/>
              <a:ext cx="4227001" cy="3886039"/>
              <a:chOff x="1239844" y="1981200"/>
              <a:chExt cx="4227001" cy="3886039"/>
            </a:xfrm>
          </p:grpSpPr>
          <p:sp>
            <p:nvSpPr>
              <p:cNvPr id="9" name="Block Arc 8"/>
              <p:cNvSpPr/>
              <p:nvPr/>
            </p:nvSpPr>
            <p:spPr>
              <a:xfrm rot="10800000">
                <a:off x="1981200" y="1981200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>
                <a:off x="2743200" y="1981200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>
                <a:off x="1239844" y="2009252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 rot="10800000">
                <a:off x="3505200" y="1981200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ight Brace 12"/>
              <p:cNvSpPr/>
              <p:nvPr/>
            </p:nvSpPr>
            <p:spPr>
              <a:xfrm>
                <a:off x="4572000" y="1981200"/>
                <a:ext cx="304800" cy="6858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105400" y="1981200"/>
                    <a:ext cx="361445" cy="524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5400" y="1981200"/>
                    <a:ext cx="361445" cy="52418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Block Arc 14"/>
              <p:cNvSpPr/>
              <p:nvPr/>
            </p:nvSpPr>
            <p:spPr>
              <a:xfrm rot="10800000">
                <a:off x="2341556" y="4010548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>
                <a:off x="3103556" y="4010548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1600200" y="4038600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17"/>
              <p:cNvSpPr/>
              <p:nvPr/>
            </p:nvSpPr>
            <p:spPr>
              <a:xfrm rot="10800000">
                <a:off x="3865556" y="4010548"/>
                <a:ext cx="914400" cy="685800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209800" y="4800600"/>
                    <a:ext cx="2514600" cy="10666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800" y="4800600"/>
                    <a:ext cx="2514600" cy="106663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5029200" y="2590800"/>
                <a:ext cx="3733800" cy="2438400"/>
              </a:xfrm>
              <a:prstGeom prst="wedgeRectCallou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90800"/>
                <a:ext cx="3733800" cy="2438400"/>
              </a:xfrm>
              <a:prstGeom prst="wedgeRect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6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12</a:t>
            </a:fld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2057400" y="1295400"/>
            <a:ext cx="5867400" cy="3962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EXPERIMENT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Different parameter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407893" cy="4407408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5700" dirty="0" smtClean="0"/>
              <a:t>Depth</a:t>
            </a:r>
          </a:p>
          <a:p>
            <a:pPr marL="45720" indent="0">
              <a:buNone/>
            </a:pPr>
            <a:endParaRPr lang="en-US" sz="5700" dirty="0" smtClean="0"/>
          </a:p>
          <a:p>
            <a:pPr marL="45720" indent="0">
              <a:buNone/>
            </a:pPr>
            <a:r>
              <a:rPr lang="en-US" sz="5700" dirty="0" smtClean="0"/>
              <a:t>Temperature</a:t>
            </a:r>
          </a:p>
          <a:p>
            <a:pPr marL="45720" indent="0">
              <a:buNone/>
            </a:pPr>
            <a:endParaRPr lang="en-US" sz="5700" dirty="0"/>
          </a:p>
          <a:p>
            <a:pPr marL="45720" indent="0">
              <a:buNone/>
            </a:pPr>
            <a:r>
              <a:rPr lang="en-US" sz="5700" dirty="0" smtClean="0"/>
              <a:t>Concentration</a:t>
            </a:r>
          </a:p>
          <a:p>
            <a:pPr marL="45720" indent="0">
              <a:buNone/>
            </a:pPr>
            <a:endParaRPr lang="en-US" sz="5700" dirty="0"/>
          </a:p>
          <a:p>
            <a:pPr marL="45720" indent="0">
              <a:buNone/>
            </a:pPr>
            <a:r>
              <a:rPr lang="en-US" sz="5700" dirty="0" smtClean="0"/>
              <a:t>intake</a:t>
            </a:r>
            <a:endParaRPr lang="en-US" sz="5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 NEED AIR IN SAME SIZE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8867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We need ballo</a:t>
            </a:r>
            <a:r>
              <a:rPr lang="en-US" sz="3600" dirty="0"/>
              <a:t>o</a:t>
            </a:r>
            <a:r>
              <a:rPr lang="en-US" sz="3600" dirty="0" smtClean="0"/>
              <a:t>n and straw.</a:t>
            </a:r>
          </a:p>
          <a:p>
            <a:pPr marL="788670" indent="-742950">
              <a:buClr>
                <a:srgbClr val="FF0000"/>
              </a:buClr>
              <a:buFont typeface="+mj-lt"/>
              <a:buAutoNum type="arabicPeriod"/>
            </a:pPr>
            <a:endParaRPr lang="en-US" sz="3600" dirty="0"/>
          </a:p>
          <a:p>
            <a:pPr marL="45720" indent="0">
              <a:buClr>
                <a:srgbClr val="FF0000"/>
              </a:buClr>
              <a:buNone/>
            </a:pPr>
            <a:endParaRPr lang="fa-IR" sz="4000" dirty="0" smtClean="0"/>
          </a:p>
          <a:p>
            <a:pPr marL="788670" indent="-742950">
              <a:buClr>
                <a:srgbClr val="FF0000"/>
              </a:buClr>
              <a:buFont typeface="+mj-lt"/>
              <a:buAutoNum type="arabicPeriod" startAt="2"/>
            </a:pPr>
            <a:r>
              <a:rPr lang="en-US" sz="3600" dirty="0" smtClean="0"/>
              <a:t>We plug in Straw head </a:t>
            </a:r>
            <a:r>
              <a:rPr lang="en-US" sz="3600" dirty="0"/>
              <a:t>balloon </a:t>
            </a:r>
            <a:r>
              <a:rPr lang="en-US" sz="3600" dirty="0" smtClean="0"/>
              <a:t>and </a:t>
            </a:r>
            <a:r>
              <a:rPr lang="en-US" sz="3600" dirty="0"/>
              <a:t>tightly to </a:t>
            </a:r>
            <a:r>
              <a:rPr lang="en-US" sz="3600" dirty="0" smtClean="0"/>
              <a:t>the does not outside air.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8600" y="2667000"/>
            <a:ext cx="7239000" cy="3048000"/>
          </a:xfrm>
        </p:spPr>
        <p:txBody>
          <a:bodyPr>
            <a:normAutofit fontScale="90000"/>
          </a:bodyPr>
          <a:lstStyle/>
          <a:p>
            <a:pPr algn="l">
              <a:buClr>
                <a:srgbClr val="FF0000"/>
              </a:buClr>
            </a:pPr>
            <a:r>
              <a:rPr lang="en-US" sz="3200" cap="none" dirty="0" smtClean="0"/>
              <a:t>Then we have air in balloon </a:t>
            </a:r>
            <a:r>
              <a:rPr lang="fa-IR" sz="3200" cap="none" dirty="0" smtClean="0"/>
              <a:t/>
            </a:r>
            <a:br>
              <a:rPr lang="fa-IR" sz="3200" cap="none" dirty="0" smtClean="0"/>
            </a:br>
            <a:r>
              <a:rPr lang="fa-IR" sz="3200" cap="none" dirty="0" smtClean="0"/>
              <a:t/>
            </a:r>
            <a:br>
              <a:rPr lang="fa-IR" sz="3200" cap="none" dirty="0" smtClean="0"/>
            </a:br>
            <a:r>
              <a:rPr lang="en-US" sz="3200" cap="none" dirty="0" smtClean="0"/>
              <a:t>and get the balloon</a:t>
            </a:r>
            <a:r>
              <a:rPr lang="fa-IR" sz="3200" cap="none" dirty="0"/>
              <a:t> </a:t>
            </a:r>
            <a:r>
              <a:rPr lang="en-US" sz="3200" cap="none" dirty="0" smtClean="0"/>
              <a:t>and straw on the bottle .</a:t>
            </a:r>
            <a:r>
              <a:rPr lang="fa-IR" sz="3200" cap="none" dirty="0" smtClean="0"/>
              <a:t> </a:t>
            </a:r>
            <a:br>
              <a:rPr lang="fa-IR" sz="3200" cap="none" dirty="0" smtClean="0"/>
            </a:br>
            <a:r>
              <a:rPr lang="fa-IR" sz="3200" cap="none" dirty="0" smtClean="0"/>
              <a:t/>
            </a:r>
            <a:br>
              <a:rPr lang="fa-IR" sz="3200" cap="none" dirty="0" smtClean="0"/>
            </a:br>
            <a:r>
              <a:rPr lang="en-US" sz="3200" cap="none" dirty="0" smtClean="0"/>
              <a:t> then free up head </a:t>
            </a:r>
            <a:r>
              <a:rPr lang="en-US" sz="3200" cap="none" dirty="0"/>
              <a:t>of the </a:t>
            </a:r>
            <a:r>
              <a:rPr lang="en-US" sz="3200" cap="none" dirty="0" smtClean="0"/>
              <a:t>straw.</a:t>
            </a:r>
            <a:r>
              <a:rPr lang="fa-IR" sz="3200" cap="none" dirty="0" smtClean="0"/>
              <a:t/>
            </a:r>
            <a:br>
              <a:rPr lang="fa-IR" sz="3200" cap="none" dirty="0" smtClean="0"/>
            </a:br>
            <a:r>
              <a:rPr lang="fa-IR" sz="3200" cap="none" dirty="0" smtClean="0"/>
              <a:t/>
            </a:r>
            <a:br>
              <a:rPr lang="fa-IR" sz="3200" cap="none" dirty="0" smtClean="0"/>
            </a:br>
            <a:r>
              <a:rPr lang="en-US" sz="3200" cap="none" dirty="0" smtClean="0"/>
              <a:t>Then Record the sound </a:t>
            </a:r>
            <a:br>
              <a:rPr lang="en-US" sz="3200" cap="none" dirty="0" smtClean="0"/>
            </a:br>
            <a:r>
              <a:rPr lang="en-US" sz="3200" cap="none" dirty="0"/>
              <a:t/>
            </a:r>
            <a:br>
              <a:rPr lang="en-US" sz="3200" cap="none" dirty="0"/>
            </a:br>
            <a:r>
              <a:rPr lang="fa-IR" sz="3200" cap="none" dirty="0" smtClean="0"/>
              <a:t/>
            </a:r>
            <a:br>
              <a:rPr lang="fa-IR" sz="3200" cap="none" dirty="0" smtClean="0"/>
            </a:br>
            <a:r>
              <a:rPr lang="en-US" sz="3200" cap="none" dirty="0" smtClean="0"/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7996" y="3922344"/>
            <a:ext cx="1984460" cy="1488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5909" y="833659"/>
            <a:ext cx="1895417" cy="142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514600"/>
            <a:ext cx="6324600" cy="1645920"/>
          </a:xfrm>
        </p:spPr>
        <p:txBody>
          <a:bodyPr/>
          <a:lstStyle/>
          <a:p>
            <a:r>
              <a:rPr lang="en-US" sz="11500" dirty="0" smtClean="0"/>
              <a:t>depth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61388" y="6354763"/>
            <a:ext cx="582612" cy="274637"/>
          </a:xfrm>
        </p:spPr>
        <p:txBody>
          <a:bodyPr/>
          <a:lstStyle/>
          <a:p>
            <a:fld id="{EB1D022E-397D-4FD3-8594-3F876EC0FB6E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791200" y="6356350"/>
            <a:ext cx="3352800" cy="274638"/>
          </a:xfrm>
        </p:spPr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Empty bottle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With straw: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20" y="2040344"/>
            <a:ext cx="3753380" cy="1668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99" y="4504048"/>
            <a:ext cx="3889402" cy="1736731"/>
          </a:xfrm>
          <a:prstGeom prst="rect">
            <a:avLst/>
          </a:prstGeom>
        </p:spPr>
      </p:pic>
      <p:pic>
        <p:nvPicPr>
          <p:cNvPr id="8" name="خالي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2743200"/>
            <a:ext cx="487363" cy="487363"/>
          </a:xfrm>
          <a:prstGeom prst="rect">
            <a:avLst/>
          </a:prstGeom>
        </p:spPr>
      </p:pic>
      <p:pic>
        <p:nvPicPr>
          <p:cNvPr id="9" name="خالي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029200"/>
            <a:ext cx="487363" cy="487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4cm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With straw: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With mouth: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1257"/>
            <a:ext cx="3743485" cy="172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691" y="2057400"/>
            <a:ext cx="3860160" cy="1656079"/>
          </a:xfrm>
          <a:prstGeom prst="rect">
            <a:avLst/>
          </a:prstGeom>
        </p:spPr>
      </p:pic>
      <p:pic>
        <p:nvPicPr>
          <p:cNvPr id="10" name="ني بيرون 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2590800"/>
            <a:ext cx="487363" cy="487363"/>
          </a:xfrm>
          <a:prstGeom prst="rect">
            <a:avLst/>
          </a:prstGeom>
        </p:spPr>
      </p:pic>
      <p:pic>
        <p:nvPicPr>
          <p:cNvPr id="11" name="فوت بيرون ٤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5181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8cm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straw: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mouth: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35755"/>
            <a:ext cx="4054421" cy="1790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4054421" cy="1787080"/>
          </a:xfrm>
          <a:prstGeom prst="rect">
            <a:avLst/>
          </a:prstGeom>
        </p:spPr>
      </p:pic>
      <p:pic>
        <p:nvPicPr>
          <p:cNvPr id="10" name="فوت بيرون 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1000" y="5105400"/>
            <a:ext cx="487363" cy="487363"/>
          </a:xfrm>
          <a:prstGeom prst="rect">
            <a:avLst/>
          </a:prstGeom>
        </p:spPr>
      </p:pic>
      <p:pic>
        <p:nvPicPr>
          <p:cNvPr id="11" name="٨نى بيرون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1000" y="2667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9:bottle tone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an </a:t>
            </a:r>
            <a:r>
              <a:rPr lang="en-US" sz="2800" dirty="0" smtClean="0">
                <a:solidFill>
                  <a:srgbClr val="FF0000"/>
                </a:solidFill>
              </a:rPr>
              <a:t>empty bottle</a:t>
            </a:r>
            <a:r>
              <a:rPr lang="en-US" sz="2800" dirty="0" smtClean="0"/>
              <a:t> and blow air across its </a:t>
            </a:r>
            <a:r>
              <a:rPr lang="en-US" sz="2800" dirty="0" smtClean="0">
                <a:solidFill>
                  <a:srgbClr val="FF0000"/>
                </a:solidFill>
              </a:rPr>
              <a:t>mouth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produce a sound </a:t>
            </a:r>
            <a:r>
              <a:rPr lang="en-US" sz="2800" dirty="0" smtClean="0"/>
              <a:t>.now </a:t>
            </a:r>
            <a:r>
              <a:rPr lang="en-US" sz="2800" dirty="0" smtClean="0">
                <a:solidFill>
                  <a:srgbClr val="FF0000"/>
                </a:solidFill>
              </a:rPr>
              <a:t>fill</a:t>
            </a:r>
            <a:r>
              <a:rPr lang="en-US" sz="2800" dirty="0" smtClean="0"/>
              <a:t> the bottle with some water and study how the sound changes 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12cm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straw: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93608"/>
            <a:ext cx="4039155" cy="1732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4039155" cy="1791256"/>
          </a:xfrm>
          <a:prstGeom prst="rect">
            <a:avLst/>
          </a:prstGeom>
        </p:spPr>
      </p:pic>
      <p:pic>
        <p:nvPicPr>
          <p:cNvPr id="10" name="١٢نى بيرو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2667000"/>
            <a:ext cx="487363" cy="487363"/>
          </a:xfrm>
          <a:prstGeom prst="rect">
            <a:avLst/>
          </a:prstGeom>
        </p:spPr>
      </p:pic>
      <p:pic>
        <p:nvPicPr>
          <p:cNvPr id="11" name="فوت ١٢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4876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16cm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straw: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3441"/>
            <a:ext cx="4398552" cy="1932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4312587"/>
            <a:ext cx="4370843" cy="1909167"/>
          </a:xfrm>
          <a:prstGeom prst="rect">
            <a:avLst/>
          </a:prstGeom>
        </p:spPr>
      </p:pic>
      <p:pic>
        <p:nvPicPr>
          <p:cNvPr id="10" name="١٦نى بيرو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819400"/>
            <a:ext cx="487363" cy="487363"/>
          </a:xfrm>
          <a:prstGeom prst="rect">
            <a:avLst/>
          </a:prstGeom>
        </p:spPr>
      </p:pic>
      <p:pic>
        <p:nvPicPr>
          <p:cNvPr id="11" name="16foo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4953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400" dirty="0" smtClean="0"/>
              <a:t>When the height of the water going to be upper the frequency going to be upper too. 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2400" dirty="0" smtClean="0"/>
              <a:t>And when we had water in the bottle the frequency is upper.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409" y="457200"/>
            <a:ext cx="8560292" cy="7193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Solid(chocolate)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019867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straw: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mouth: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55" y="4639893"/>
            <a:ext cx="3882121" cy="1715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7" y="2550006"/>
            <a:ext cx="3814776" cy="1677268"/>
          </a:xfrm>
          <a:prstGeom prst="rect">
            <a:avLst/>
          </a:prstGeom>
        </p:spPr>
      </p:pic>
      <p:pic>
        <p:nvPicPr>
          <p:cNvPr id="10" name="نى جامد بيرو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96200" y="3200400"/>
            <a:ext cx="487363" cy="487363"/>
          </a:xfrm>
          <a:prstGeom prst="rect">
            <a:avLst/>
          </a:prstGeom>
        </p:spPr>
      </p:pic>
      <p:pic>
        <p:nvPicPr>
          <p:cNvPr id="11" name="جامد فوت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5486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407893" cy="28529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When we had solid in bottle the frequency is lower than when we had liquid and gasses.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4434840" cy="3563112"/>
          </a:xfrm>
        </p:spPr>
        <p:txBody>
          <a:bodyPr/>
          <a:lstStyle/>
          <a:p>
            <a:r>
              <a:rPr lang="en-US" sz="6600" dirty="0" smtClean="0"/>
              <a:t>Different</a:t>
            </a:r>
            <a:r>
              <a:rPr lang="en-US" dirty="0" smtClean="0"/>
              <a:t> </a:t>
            </a:r>
            <a:r>
              <a:rPr lang="en-US" sz="6600" dirty="0" smtClean="0"/>
              <a:t>temperature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3352800" cy="274638"/>
          </a:xfrm>
        </p:spPr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388" y="6354763"/>
            <a:ext cx="582612" cy="274637"/>
          </a:xfrm>
        </p:spPr>
        <p:txBody>
          <a:bodyPr/>
          <a:lstStyle/>
          <a:p>
            <a:fld id="{EB1D022E-397D-4FD3-8594-3F876EC0FB6E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048000" cy="2971800"/>
          </a:xfrm>
        </p:spPr>
      </p:pic>
    </p:spTree>
    <p:extLst>
      <p:ext uri="{BB962C8B-B14F-4D97-AF65-F5344CB8AC3E}">
        <p14:creationId xmlns:p14="http://schemas.microsoft.com/office/powerpoint/2010/main" val="40538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Warm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With straw: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962400" cy="1963243"/>
          </a:xfrm>
          <a:prstGeom prst="rect">
            <a:avLst/>
          </a:prstGeom>
        </p:spPr>
      </p:pic>
      <p:pic>
        <p:nvPicPr>
          <p:cNvPr id="10" name="foot ga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2400" y="4876800"/>
            <a:ext cx="487363" cy="487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91000"/>
            <a:ext cx="3959671" cy="1981200"/>
          </a:xfrm>
          <a:prstGeom prst="rect">
            <a:avLst/>
          </a:prstGeom>
        </p:spPr>
      </p:pic>
      <p:pic>
        <p:nvPicPr>
          <p:cNvPr id="12" name="garm ney biro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2400" y="2895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Cold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With straw: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fa-IR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3973271" cy="1981200"/>
          </a:xfrm>
          <a:prstGeom prst="rect">
            <a:avLst/>
          </a:prstGeom>
        </p:spPr>
      </p:pic>
      <p:pic>
        <p:nvPicPr>
          <p:cNvPr id="10" name="foot s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5105400"/>
            <a:ext cx="487363" cy="487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4038600" cy="2123323"/>
          </a:xfrm>
          <a:prstGeom prst="rect">
            <a:avLst/>
          </a:prstGeom>
        </p:spPr>
      </p:pic>
      <p:pic>
        <p:nvPicPr>
          <p:cNvPr id="12" name="sard ney biro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2895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0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90800"/>
            <a:ext cx="8407893" cy="20147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Warm water had more frequency than cold water.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667000"/>
            <a:ext cx="6324600" cy="1645920"/>
          </a:xfrm>
        </p:spPr>
        <p:txBody>
          <a:bodyPr/>
          <a:lstStyle/>
          <a:p>
            <a:r>
              <a:rPr lang="en-US" sz="6000" dirty="0"/>
              <a:t>Concentration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3352800" cy="274638"/>
          </a:xfrm>
        </p:spPr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388" y="6354763"/>
            <a:ext cx="582612" cy="274637"/>
          </a:xfrm>
        </p:spPr>
        <p:txBody>
          <a:bodyPr/>
          <a:lstStyle/>
          <a:p>
            <a:fld id="{EB1D022E-397D-4FD3-8594-3F876EC0FB6E}" type="slidenum">
              <a:rPr lang="en-US" smtClean="0"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2743200" cy="2971800"/>
          </a:xfrm>
        </p:spPr>
      </p:pic>
    </p:spTree>
    <p:extLst>
      <p:ext uri="{BB962C8B-B14F-4D97-AF65-F5344CB8AC3E}">
        <p14:creationId xmlns:p14="http://schemas.microsoft.com/office/powerpoint/2010/main" val="2818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9344071"/>
              </p:ext>
            </p:extLst>
          </p:nvPr>
        </p:nvGraphicFramePr>
        <p:xfrm>
          <a:off x="7366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094196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52749118"/>
              </p:ext>
            </p:extLst>
          </p:nvPr>
        </p:nvGraphicFramePr>
        <p:xfrm>
          <a:off x="304800" y="1719261"/>
          <a:ext cx="8610600" cy="478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0224045"/>
              </p:ext>
            </p:extLst>
          </p:nvPr>
        </p:nvGraphicFramePr>
        <p:xfrm>
          <a:off x="152400" y="152400"/>
          <a:ext cx="8763000" cy="6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6" name="Rectangle 25"/>
          <p:cNvSpPr/>
          <p:nvPr/>
        </p:nvSpPr>
        <p:spPr>
          <a:xfrm>
            <a:off x="4205130" y="2540770"/>
            <a:ext cx="955114" cy="7429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3627933" y="3429004"/>
            <a:ext cx="2624162" cy="1051273"/>
            <a:chOff x="2103932" y="2032003"/>
            <a:chExt cx="2624162" cy="1051273"/>
          </a:xfrm>
        </p:grpSpPr>
        <p:sp>
          <p:nvSpPr>
            <p:cNvPr id="22" name="Rectangle 21"/>
            <p:cNvSpPr/>
            <p:nvPr/>
          </p:nvSpPr>
          <p:spPr>
            <a:xfrm>
              <a:off x="3772980" y="2032003"/>
              <a:ext cx="955114" cy="8792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2103932" y="2204025"/>
              <a:ext cx="955114" cy="879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9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9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8832" y="4605934"/>
            <a:ext cx="955114" cy="742950"/>
            <a:chOff x="4864831" y="3208933"/>
            <a:chExt cx="955114" cy="742950"/>
          </a:xfrm>
        </p:grpSpPr>
        <p:sp>
          <p:nvSpPr>
            <p:cNvPr id="18" name="Rectangle 17"/>
            <p:cNvSpPr/>
            <p:nvPr/>
          </p:nvSpPr>
          <p:spPr>
            <a:xfrm>
              <a:off x="4864831" y="3208933"/>
              <a:ext cx="955114" cy="742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4864831" y="3208933"/>
              <a:ext cx="955114" cy="74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87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thick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With straw: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30</a:t>
            </a:fld>
            <a:endParaRPr lang="en-US"/>
          </a:p>
        </p:txBody>
      </p:sp>
      <p:pic>
        <p:nvPicPr>
          <p:cNvPr id="9" name="galiz n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2590800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828800"/>
            <a:ext cx="3657601" cy="1812661"/>
          </a:xfrm>
          <a:prstGeom prst="rect">
            <a:avLst/>
          </a:prstGeom>
        </p:spPr>
      </p:pic>
      <p:pic>
        <p:nvPicPr>
          <p:cNvPr id="11" name="galiz foo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648200"/>
            <a:ext cx="487363" cy="487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3733800" cy="17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diluted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With straw: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31</a:t>
            </a:fld>
            <a:endParaRPr lang="en-US"/>
          </a:p>
        </p:txBody>
      </p:sp>
      <p:pic>
        <p:nvPicPr>
          <p:cNvPr id="9" name="ragig ab n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2743200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962400" cy="1997551"/>
          </a:xfrm>
          <a:prstGeom prst="rect">
            <a:avLst/>
          </a:prstGeom>
        </p:spPr>
      </p:pic>
      <p:pic>
        <p:nvPicPr>
          <p:cNvPr id="11" name="ragig foot a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4876800"/>
            <a:ext cx="487363" cy="487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91000"/>
            <a:ext cx="398134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407893" cy="18623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In the thick liquid the frequency is more than the diluted liquid.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intake</a:t>
            </a:r>
            <a:endParaRPr lang="en-US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3352800" cy="274638"/>
          </a:xfrm>
        </p:spPr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388" y="6354763"/>
            <a:ext cx="582612" cy="274637"/>
          </a:xfrm>
        </p:spPr>
        <p:txBody>
          <a:bodyPr/>
          <a:lstStyle/>
          <a:p>
            <a:fld id="{EB1D022E-397D-4FD3-8594-3F876EC0FB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With more air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straw: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With mouth: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3441"/>
            <a:ext cx="4398552" cy="1932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4312587"/>
            <a:ext cx="4370843" cy="1909167"/>
          </a:xfrm>
          <a:prstGeom prst="rect">
            <a:avLst/>
          </a:prstGeom>
        </p:spPr>
      </p:pic>
      <p:pic>
        <p:nvPicPr>
          <p:cNvPr id="10" name="١٦نى بيرو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819400"/>
            <a:ext cx="487363" cy="487363"/>
          </a:xfrm>
          <a:prstGeom prst="rect">
            <a:avLst/>
          </a:prstGeom>
        </p:spPr>
      </p:pic>
      <p:pic>
        <p:nvPicPr>
          <p:cNvPr id="11" name="16foo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4953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With less air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straw: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35</a:t>
            </a:fld>
            <a:endParaRPr lang="en-US"/>
          </a:p>
        </p:txBody>
      </p:sp>
      <p:pic>
        <p:nvPicPr>
          <p:cNvPr id="6" name="galiz n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2590800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828800"/>
            <a:ext cx="3657601" cy="1812661"/>
          </a:xfrm>
          <a:prstGeom prst="rect">
            <a:avLst/>
          </a:prstGeom>
        </p:spPr>
      </p:pic>
      <p:pic>
        <p:nvPicPr>
          <p:cNvPr id="8" name="galiz foo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648200"/>
            <a:ext cx="487363" cy="487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3733800" cy="17585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4419600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Wth</a:t>
            </a:r>
            <a:r>
              <a:rPr lang="en-US" dirty="0" smtClean="0"/>
              <a:t> </a:t>
            </a:r>
            <a:r>
              <a:rPr lang="en-US" dirty="0"/>
              <a:t>mouth:</a:t>
            </a:r>
          </a:p>
        </p:txBody>
      </p:sp>
    </p:spTree>
    <p:extLst>
      <p:ext uri="{BB962C8B-B14F-4D97-AF65-F5344CB8AC3E}">
        <p14:creationId xmlns:p14="http://schemas.microsoft.com/office/powerpoint/2010/main" val="7379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8407893" cy="22433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When we had more air the frequency is more than when we had less air.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dirty="0" smtClean="0"/>
              <a:t>Frequency in liquid is over then gasses and in gases over than solid.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When the height of the water going to be upper the frequency going to be upper too. 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Warm water had more frequency than cold water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In the </a:t>
            </a:r>
            <a:r>
              <a:rPr lang="en-US" dirty="0" smtClean="0"/>
              <a:t>thick </a:t>
            </a:r>
            <a:r>
              <a:rPr lang="en-US" dirty="0"/>
              <a:t>liquid the frequency is more than the diluted liquid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When we had more air the frequency is more than when we had less air.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David-Halliday-Robert-Resnick-Jearl-Walker-10ed</a:t>
            </a:r>
          </a:p>
          <a:p>
            <a:pPr marL="45720" indent="0">
              <a:buNone/>
            </a:pPr>
            <a:r>
              <a:rPr lang="en-US" sz="2400" dirty="0" smtClean="0"/>
              <a:t>physics.stackexchange.com</a:t>
            </a:r>
          </a:p>
          <a:p>
            <a:pPr marL="45720" indent="0">
              <a:buNone/>
            </a:pPr>
            <a:r>
              <a:rPr lang="en-US" sz="2400" dirty="0" err="1" smtClean="0"/>
              <a:t>wikipedia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D7B5-E578-47BB-8605-F6D51B8E5F05}" type="slidenum">
              <a:rPr lang="en-US" smtClean="0"/>
              <a:t>39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2638" cy="349726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82" y="-76200"/>
            <a:ext cx="1635919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429"/>
            <a:ext cx="2416321" cy="132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0" y="0"/>
            <a:ext cx="2915762" cy="2137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18" y="2137513"/>
            <a:ext cx="2915762" cy="924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17" y="3061709"/>
            <a:ext cx="2399765" cy="1606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21" y="3440430"/>
            <a:ext cx="2175995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77" y="2423671"/>
            <a:ext cx="1635923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45" y="3060688"/>
            <a:ext cx="543670" cy="1597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6" y="4760800"/>
            <a:ext cx="2433482" cy="194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53" y="4662827"/>
            <a:ext cx="2422847" cy="2042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17" y="5047774"/>
            <a:ext cx="2176000" cy="1810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16" y="4658644"/>
            <a:ext cx="2128838" cy="2046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92" y="4018075"/>
            <a:ext cx="1611609" cy="6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6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4</a:t>
            </a:fld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524000" y="838200"/>
            <a:ext cx="6096000" cy="4495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comprehension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What's the sound made in bottle?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When you blow on the edge of the bottle you are making a jet of air</a:t>
            </a:r>
            <a:r>
              <a:rPr lang="en-US" dirty="0" smtClean="0"/>
              <a:t>, If </a:t>
            </a:r>
            <a:r>
              <a:rPr lang="en-US" dirty="0"/>
              <a:t>you are making a noise this jet of air could either be deflected into the bottle or over the top of it, and it only takes a small force to change between these two paths.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435139" cy="28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6</a:t>
            </a:fld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676400" y="762000"/>
            <a:ext cx="6172200" cy="4800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theory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02" y="214142"/>
            <a:ext cx="8846697" cy="1256054"/>
          </a:xfrm>
        </p:spPr>
        <p:txBody>
          <a:bodyPr/>
          <a:lstStyle/>
          <a:p>
            <a:r>
              <a:rPr lang="en-US" sz="3600" dirty="0" smtClean="0"/>
              <a:t>Sin &amp; cos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4726" y="1720629"/>
            <a:ext cx="6138696" cy="4183627"/>
            <a:chOff x="1143000" y="1706132"/>
            <a:chExt cx="6138696" cy="4183627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2155959"/>
              <a:ext cx="4648200" cy="3733800"/>
              <a:chOff x="1066800" y="2209800"/>
              <a:chExt cx="4648200" cy="3733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358160" y="3105555"/>
                <a:ext cx="2148609" cy="183460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3352800" y="2209800"/>
                <a:ext cx="76200" cy="3733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957705"/>
                <a:ext cx="4648200" cy="6515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endCxn id="6" idx="7"/>
              </p:cNvCxnSpPr>
              <p:nvPr/>
            </p:nvCxnSpPr>
            <p:spPr>
              <a:xfrm flipV="1">
                <a:off x="3390900" y="3374227"/>
                <a:ext cx="801212" cy="583478"/>
              </a:xfrm>
              <a:prstGeom prst="line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014780" y="3643868"/>
                    <a:ext cx="2320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4780" y="3643868"/>
                    <a:ext cx="232085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>
              <a:off x="5986296" y="3838193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79018" y="1706132"/>
              <a:ext cx="1506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4100" y="2246699"/>
                <a:ext cx="2430163" cy="151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2246699"/>
                <a:ext cx="2430163" cy="151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41472" y="3657600"/>
            <a:ext cx="2902528" cy="2828849"/>
            <a:chOff x="6370782" y="2133600"/>
            <a:chExt cx="2902528" cy="2828849"/>
          </a:xfrm>
        </p:grpSpPr>
        <p:grpSp>
          <p:nvGrpSpPr>
            <p:cNvPr id="19" name="Group 18"/>
            <p:cNvGrpSpPr/>
            <p:nvPr/>
          </p:nvGrpSpPr>
          <p:grpSpPr>
            <a:xfrm>
              <a:off x="6370782" y="2133600"/>
              <a:ext cx="1981200" cy="2393015"/>
              <a:chOff x="3124200" y="2710399"/>
              <a:chExt cx="1981200" cy="23930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124200" y="2710399"/>
                <a:ext cx="1981200" cy="2362200"/>
                <a:chOff x="3124200" y="2710399"/>
                <a:chExt cx="1981200" cy="2362200"/>
              </a:xfrm>
            </p:grpSpPr>
            <p:sp>
              <p:nvSpPr>
                <p:cNvPr id="26" name="Right Triangle 25"/>
                <p:cNvSpPr/>
                <p:nvPr/>
              </p:nvSpPr>
              <p:spPr>
                <a:xfrm rot="16200000">
                  <a:off x="2933700" y="2900899"/>
                  <a:ext cx="2362200" cy="1981200"/>
                </a:xfrm>
                <a:prstGeom prst="rt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18406376">
                  <a:off x="2956299" y="3343973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Chord     (a)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295650" y="4734082"/>
                <a:ext cx="1809750" cy="369332"/>
                <a:chOff x="3295650" y="4734082"/>
                <a:chExt cx="1809750" cy="369332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953000" y="4876800"/>
                  <a:ext cx="152400" cy="195799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3295650" y="4734082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95650" y="4734082"/>
                      <a:ext cx="38100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0" name="TextBox 19"/>
            <p:cNvSpPr txBox="1"/>
            <p:nvPr/>
          </p:nvSpPr>
          <p:spPr>
            <a:xfrm>
              <a:off x="6781800" y="4593117"/>
              <a:ext cx="130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0570" y="3269521"/>
              <a:ext cx="76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</p:grpSp>
      <p:sp>
        <p:nvSpPr>
          <p:cNvPr id="28" name="Right Triangle 27"/>
          <p:cNvSpPr/>
          <p:nvPr/>
        </p:nvSpPr>
        <p:spPr>
          <a:xfrm>
            <a:off x="2018858" y="3366825"/>
            <a:ext cx="474360" cy="550901"/>
          </a:xfrm>
          <a:prstGeom prst="rtTriangle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512291" y="3311304"/>
            <a:ext cx="701964" cy="586441"/>
          </a:xfrm>
          <a:custGeom>
            <a:avLst/>
            <a:gdLst>
              <a:gd name="connsiteX0" fmla="*/ 0 w 701964"/>
              <a:gd name="connsiteY0" fmla="*/ 586441 h 586441"/>
              <a:gd name="connsiteX1" fmla="*/ 277091 w 701964"/>
              <a:gd name="connsiteY1" fmla="*/ 4551 h 586441"/>
              <a:gd name="connsiteX2" fmla="*/ 701964 w 701964"/>
              <a:gd name="connsiteY2" fmla="*/ 300114 h 586441"/>
              <a:gd name="connsiteX3" fmla="*/ 701964 w 701964"/>
              <a:gd name="connsiteY3" fmla="*/ 300114 h 5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64" h="586441">
                <a:moveTo>
                  <a:pt x="0" y="586441"/>
                </a:moveTo>
                <a:cubicBezTo>
                  <a:pt x="80048" y="319356"/>
                  <a:pt x="160097" y="52272"/>
                  <a:pt x="277091" y="4551"/>
                </a:cubicBezTo>
                <a:cubicBezTo>
                  <a:pt x="394085" y="-43170"/>
                  <a:pt x="701964" y="300114"/>
                  <a:pt x="701964" y="300114"/>
                </a:cubicBezTo>
                <a:lnTo>
                  <a:pt x="701964" y="300114"/>
                </a:lnTo>
              </a:path>
            </a:pathLst>
          </a:cu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rot="16200000">
            <a:off x="2876945" y="3429326"/>
            <a:ext cx="440777" cy="561215"/>
          </a:xfrm>
          <a:prstGeom prst="rtTriangle">
            <a:avLst/>
          </a:prstGeom>
          <a:solidFill>
            <a:srgbClr val="00CC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2109822" y="3886044"/>
            <a:ext cx="3048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983988" y="4197662"/>
            <a:ext cx="59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20018" y="4565540"/>
                <a:ext cx="8828428" cy="15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𝑐𝑜𝑡𝑔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18" y="4565540"/>
                <a:ext cx="8828428" cy="1501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IYNT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477000" y="2743200"/>
            <a:ext cx="2667000" cy="16462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urlz MT" panose="04040404050702020202" pitchFamily="82" charset="0"/>
              </a:rPr>
              <a:t>wave</a:t>
            </a:r>
            <a:endParaRPr lang="en-US" sz="4400" dirty="0">
              <a:latin typeface="Curlz MT" panose="04040404050702020202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200" y="39624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you compare this three shapes we get they're different is speed of hand.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3708297" cy="2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T(PERIOD)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IYNT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022E-397D-4FD3-8594-3F876EC0FB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AutoShape 2" descr="Image result for wave physics"/>
          <p:cNvSpPr>
            <a:spLocks noChangeAspect="1" noChangeArrowheads="1"/>
          </p:cNvSpPr>
          <p:nvPr/>
        </p:nvSpPr>
        <p:spPr bwMode="auto">
          <a:xfrm>
            <a:off x="533400" y="1731280"/>
            <a:ext cx="1749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6081"/>
            <a:ext cx="6714134" cy="38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1775</TotalTime>
  <Words>633</Words>
  <Application>Microsoft Office PowerPoint</Application>
  <PresentationFormat>On-screen Show (4:3)</PresentationFormat>
  <Paragraphs>278</Paragraphs>
  <Slides>39</Slides>
  <Notes>2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Curlz MT</vt:lpstr>
      <vt:lpstr>Times New Roman</vt:lpstr>
      <vt:lpstr>Wingdings</vt:lpstr>
      <vt:lpstr>Retrospect</vt:lpstr>
      <vt:lpstr>1_Retrospect</vt:lpstr>
      <vt:lpstr>NO.9 bottle tone</vt:lpstr>
      <vt:lpstr>9:bottle tone </vt:lpstr>
      <vt:lpstr>PowerPoint Presentation</vt:lpstr>
      <vt:lpstr>PowerPoint Presentation</vt:lpstr>
      <vt:lpstr>What's the sound made in bottle?</vt:lpstr>
      <vt:lpstr>PowerPoint Presentation</vt:lpstr>
      <vt:lpstr>Sin &amp; cos</vt:lpstr>
      <vt:lpstr>PowerPoint Presentation</vt:lpstr>
      <vt:lpstr>T(PERIOD)</vt:lpstr>
      <vt:lpstr>In the bottle we have wave</vt:lpstr>
      <vt:lpstr>PowerPoint Presentation</vt:lpstr>
      <vt:lpstr>PowerPoint Presentation</vt:lpstr>
      <vt:lpstr>Different parameter </vt:lpstr>
      <vt:lpstr>WE NEED AIR IN SAME SIZE</vt:lpstr>
      <vt:lpstr>Then we have air in balloon   and get the balloon and straw on the bottle .    then free up head of the straw.  Then Record the sound     </vt:lpstr>
      <vt:lpstr>depth</vt:lpstr>
      <vt:lpstr>Empty bottle</vt:lpstr>
      <vt:lpstr>4cm water</vt:lpstr>
      <vt:lpstr>8cm water</vt:lpstr>
      <vt:lpstr>12cm water</vt:lpstr>
      <vt:lpstr>16cm water</vt:lpstr>
      <vt:lpstr>result</vt:lpstr>
      <vt:lpstr>PowerPoint Presentation</vt:lpstr>
      <vt:lpstr>Result </vt:lpstr>
      <vt:lpstr>Different temperature</vt:lpstr>
      <vt:lpstr>Warm water</vt:lpstr>
      <vt:lpstr>Cold water</vt:lpstr>
      <vt:lpstr>Result </vt:lpstr>
      <vt:lpstr>Concentration</vt:lpstr>
      <vt:lpstr>thick</vt:lpstr>
      <vt:lpstr>diluted</vt:lpstr>
      <vt:lpstr>result</vt:lpstr>
      <vt:lpstr>intake</vt:lpstr>
      <vt:lpstr>With more air</vt:lpstr>
      <vt:lpstr>With less air</vt:lpstr>
      <vt:lpstr>result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161</cp:revision>
  <dcterms:created xsi:type="dcterms:W3CDTF">2017-11-08T14:00:55Z</dcterms:created>
  <dcterms:modified xsi:type="dcterms:W3CDTF">2018-07-07T08:45:06Z</dcterms:modified>
</cp:coreProperties>
</file>