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7/8/2018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7/8/2018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7/8/2018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7/8/2018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7/8/2018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7/8/2018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7/8/2018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7/8/2018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7/8/2018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7/8/2018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7/8/2018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7/8/2018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7/8/2018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7/8/2018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7/8/2018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7/8/2018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7/8/2018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7/8/2018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Problem no.</a:t>
            </a:r>
            <a:r>
              <a:rPr lang="en-US" dirty="0" smtClean="0"/>
              <a:t>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Rose </a:t>
            </a:r>
            <a:r>
              <a:rPr lang="en-US" dirty="0" err="1" smtClean="0"/>
              <a:t>sadeghi</a:t>
            </a:r>
            <a:endParaRPr lang="en-US" dirty="0" smtClean="0"/>
          </a:p>
          <a:p>
            <a:r>
              <a:rPr lang="en-US" dirty="0" smtClean="0"/>
              <a:t>Iran  A  team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48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NewRomanPSMT"/>
              </a:rPr>
              <a:t>Draw a series of parallel equally spaced lines on a horizontal surface. Pick a bunch of sticks (</a:t>
            </a:r>
            <a:r>
              <a:rPr lang="en-US" dirty="0" err="1" smtClean="0">
                <a:latin typeface="TimesNewRomanPSMT"/>
              </a:rPr>
              <a:t>e.g.matches</a:t>
            </a:r>
            <a:r>
              <a:rPr lang="en-US" dirty="0" smtClean="0">
                <a:latin typeface="TimesNewRomanPSMT"/>
              </a:rPr>
              <a:t> </a:t>
            </a:r>
            <a:r>
              <a:rPr lang="en-US" dirty="0">
                <a:latin typeface="TimesNewRomanPSMT"/>
              </a:rPr>
              <a:t>or needles) slightly </a:t>
            </a:r>
            <a:r>
              <a:rPr lang="en-US" b="1" i="1" u="sng" dirty="0">
                <a:latin typeface="TimesNewRomanPSMT"/>
              </a:rPr>
              <a:t>shorter or longer than the separation between the lines</a:t>
            </a:r>
            <a:r>
              <a:rPr lang="en-US" dirty="0">
                <a:latin typeface="TimesNewRomanPSMT"/>
              </a:rPr>
              <a:t>, </a:t>
            </a:r>
            <a:r>
              <a:rPr lang="en-US" dirty="0" smtClean="0">
                <a:latin typeface="TimesNewRomanPSMT"/>
              </a:rPr>
              <a:t>and </a:t>
            </a:r>
            <a:r>
              <a:rPr lang="en-US" b="1" i="1" u="sng" dirty="0" smtClean="0">
                <a:latin typeface="TimesNewRomanPSMT"/>
              </a:rPr>
              <a:t>randomly</a:t>
            </a:r>
            <a:r>
              <a:rPr lang="en-US" dirty="0" smtClean="0">
                <a:latin typeface="TimesNewRomanPSMT"/>
              </a:rPr>
              <a:t> </a:t>
            </a:r>
            <a:r>
              <a:rPr lang="en-US" dirty="0">
                <a:latin typeface="TimesNewRomanPSMT"/>
              </a:rPr>
              <a:t>drop them on the surface. It is claimed that the number of times the sticks cross </a:t>
            </a:r>
            <a:r>
              <a:rPr lang="en-US" dirty="0" smtClean="0">
                <a:latin typeface="TimesNewRomanPSMT"/>
              </a:rPr>
              <a:t>the lines </a:t>
            </a:r>
            <a:r>
              <a:rPr lang="en-US" dirty="0">
                <a:latin typeface="TimesNewRomanPSMT"/>
              </a:rPr>
              <a:t>allows estimating the constant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NewRomanPS-ItalicMT"/>
              </a:rPr>
              <a:t>π</a:t>
            </a:r>
            <a:r>
              <a:rPr lang="en-US" i="1" dirty="0">
                <a:latin typeface="TimesNewRomanPS-ItalicMT"/>
              </a:rPr>
              <a:t> </a:t>
            </a:r>
            <a:r>
              <a:rPr lang="en-US" dirty="0">
                <a:latin typeface="TimesNewRomanPSMT"/>
              </a:rPr>
              <a:t>to a high precision. What accuracy can you achieve?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80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What </a:t>
                </a:r>
                <a:r>
                  <a:rPr lang="en-US" dirty="0" smtClean="0"/>
                  <a:t>is the effects of the area that we drop the needles on it on our experiments?</a:t>
                </a:r>
              </a:p>
              <a:p>
                <a:pPr marL="0" indent="0">
                  <a:buNone/>
                </a:pPr>
                <a:r>
                  <a:rPr lang="en-US" b="0" dirty="0" smtClean="0">
                    <a:ea typeface="Cambria Math" panose="02040503050406030204" pitchFamily="18" charset="0"/>
                  </a:rPr>
                  <a:t>What </a:t>
                </a:r>
                <a:r>
                  <a:rPr lang="en-US" b="0" dirty="0" smtClean="0">
                    <a:ea typeface="Cambria Math" panose="02040503050406030204" pitchFamily="18" charset="0"/>
                  </a:rPr>
                  <a:t>should we do to </a:t>
                </a:r>
                <a:r>
                  <a:rPr lang="en-US" dirty="0">
                    <a:ea typeface="Cambria Math" panose="02040503050406030204" pitchFamily="18" charset="0"/>
                  </a:rPr>
                  <a:t>m</a:t>
                </a:r>
                <a:r>
                  <a:rPr lang="en-US" dirty="0" smtClean="0">
                    <a:ea typeface="Cambria Math" panose="02040503050406030204" pitchFamily="18" charset="0"/>
                  </a:rPr>
                  <a:t>ake the accurate of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dirty="0" smtClean="0"/>
                  <a:t> higher?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52" t="-8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786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Clr>
                <a:srgbClr val="FF0000"/>
              </a:buClr>
              <a:buNone/>
            </a:pPr>
            <a:r>
              <a:rPr lang="en-US" dirty="0" smtClean="0"/>
              <a:t>How did you drop the needles ?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en-US" dirty="0" smtClean="0"/>
              <a:t>How </a:t>
            </a:r>
            <a:r>
              <a:rPr lang="en-US" dirty="0" smtClean="0"/>
              <a:t>did you get errors ?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en-US" dirty="0" smtClean="0"/>
              <a:t>Was your distance between lines the same ? (slide 8)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en-US" dirty="0" smtClean="0"/>
              <a:t> why Angle is effective ? Why it is not in your formula ?</a:t>
            </a:r>
            <a:endParaRPr lang="en-US" dirty="0"/>
          </a:p>
          <a:p>
            <a:pPr marL="0" indent="0">
              <a:buClr>
                <a:srgbClr val="FF0000"/>
              </a:buClr>
              <a:buNone/>
            </a:pPr>
            <a:r>
              <a:rPr lang="en-US" dirty="0" smtClean="0"/>
              <a:t>Is </a:t>
            </a:r>
            <a:r>
              <a:rPr lang="en-US" dirty="0"/>
              <a:t>it happened two needle fall on each other</a:t>
            </a:r>
            <a:r>
              <a:rPr lang="en-US" dirty="0" smtClean="0"/>
              <a:t>?</a:t>
            </a:r>
            <a:endParaRPr lang="en-US" dirty="0"/>
          </a:p>
          <a:p>
            <a:pPr marL="0" indent="0">
              <a:buClr>
                <a:srgbClr val="FF0000"/>
              </a:buClr>
              <a:buNone/>
            </a:pPr>
            <a:r>
              <a:rPr lang="en-US" dirty="0"/>
              <a:t>Is it happened one needle cut two line?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en-US" dirty="0" smtClean="0"/>
              <a:t>Did </a:t>
            </a:r>
            <a:r>
              <a:rPr lang="en-US" dirty="0"/>
              <a:t>you measure the height of throw needles</a:t>
            </a:r>
            <a:r>
              <a:rPr lang="en-US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69689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Her method was not correct </a:t>
            </a:r>
          </a:p>
          <a:p>
            <a:r>
              <a:rPr lang="en-US" dirty="0" smtClean="0"/>
              <a:t>It was better for her to drop the sticks with each other</a:t>
            </a:r>
          </a:p>
          <a:p>
            <a:r>
              <a:rPr lang="en-US" dirty="0" smtClean="0"/>
              <a:t>She did not explain her formula 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00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She had chart</a:t>
            </a:r>
          </a:p>
          <a:p>
            <a:pPr marL="0" indent="0">
              <a:buNone/>
            </a:pPr>
            <a:r>
              <a:rPr lang="en-US" dirty="0" smtClean="0"/>
              <a:t>She tried her test </a:t>
            </a:r>
            <a:r>
              <a:rPr lang="en-US" smtClean="0"/>
              <a:t>a lot</a:t>
            </a:r>
          </a:p>
          <a:p>
            <a:pPr marL="0" indent="0">
              <a:buNone/>
            </a:pPr>
            <a:r>
              <a:rPr lang="en-US" smtClean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1182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92</TotalTime>
  <Words>215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Cambria Math</vt:lpstr>
      <vt:lpstr>Century Gothic</vt:lpstr>
      <vt:lpstr>TimesNewRomanPS-ItalicMT</vt:lpstr>
      <vt:lpstr>TimesNewRomanPSMT</vt:lpstr>
      <vt:lpstr>Wingdings 3</vt:lpstr>
      <vt:lpstr>Ion Boardroom</vt:lpstr>
      <vt:lpstr>Problem no. 1</vt:lpstr>
      <vt:lpstr>PowerPoint Presentation</vt:lpstr>
      <vt:lpstr>PowerPoint Presentation</vt:lpstr>
      <vt:lpstr>PowerPoint Presentation</vt:lpstr>
      <vt:lpstr>Cons </vt:lpstr>
      <vt:lpstr>Pros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 1</dc:title>
  <dc:creator>Dear User</dc:creator>
  <cp:lastModifiedBy>Windows User</cp:lastModifiedBy>
  <cp:revision>13</cp:revision>
  <dcterms:created xsi:type="dcterms:W3CDTF">2018-04-30T11:12:07Z</dcterms:created>
  <dcterms:modified xsi:type="dcterms:W3CDTF">2018-07-07T21:07:56Z</dcterms:modified>
</cp:coreProperties>
</file>