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0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63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EEF4A-274B-428D-8AA1-768C4C64755D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4EF60-DF42-4CC3-90F8-9B26969E7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8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02C-6EC6-4E09-BC2C-9FDED4DE236E}" type="datetimeFigureOut">
              <a:rPr lang="en-US" smtClean="0"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94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81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5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A55-63BC-4BA2-9538-7DDEADA10621}" type="datetimeFigureOut">
              <a:rPr lang="en-US" smtClean="0"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44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7/7/2018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55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7/7/2018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4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7/7/2018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7/7/2018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0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A8850A0-01A3-4F4E-AA52-F716A9BFD4EB}" type="datetimeFigureOut">
              <a:rPr lang="en-US" smtClean="0"/>
              <a:pPr/>
              <a:t>7/7/2018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1CCA-BB49-46C7-A0E2-F42339750F9A}" type="datetimeFigureOut">
              <a:rPr lang="en-US" smtClean="0"/>
              <a:t>7/7/2018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22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REV. PROBLEM 11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562100" y="4528457"/>
            <a:ext cx="9070848" cy="896983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dirty="0" smtClean="0"/>
              <a:t>MAHTA MORADI</a:t>
            </a:r>
          </a:p>
          <a:p>
            <a:pPr algn="l"/>
            <a:r>
              <a:rPr lang="en-US" dirty="0"/>
              <a:t> </a:t>
            </a:r>
            <a:endParaRPr lang="en-US" dirty="0" smtClean="0"/>
          </a:p>
          <a:p>
            <a:pPr algn="l"/>
            <a:r>
              <a:rPr lang="en-US" dirty="0" smtClean="0"/>
              <a:t>Team Iran</a:t>
            </a:r>
          </a:p>
        </p:txBody>
      </p:sp>
      <p:pic>
        <p:nvPicPr>
          <p:cNvPr id="14" name="Picture 13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9395" y="5006543"/>
            <a:ext cx="1980768" cy="113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45920" cy="165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8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i="1" dirty="0"/>
              <a:t>11. Fame </a:t>
            </a:r>
            <a:endParaRPr lang="en-US" sz="3600" b="1" i="1" dirty="0" smtClean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Some </a:t>
            </a:r>
            <a:r>
              <a:rPr lang="en-US" sz="2800" dirty="0"/>
              <a:t>people in the modern World are considered ‘famous’ since they frequently appear in the news, TV, and social media. Suggest a </a:t>
            </a:r>
            <a:r>
              <a:rPr lang="en-US" sz="2800" dirty="0">
                <a:solidFill>
                  <a:srgbClr val="FF0000"/>
                </a:solidFill>
              </a:rPr>
              <a:t>quantitative</a:t>
            </a:r>
            <a:r>
              <a:rPr lang="en-US" sz="2800" dirty="0"/>
              <a:t> parameter of such ‘fame’, and build lists of persons that are sorted according to this parameter.</a:t>
            </a:r>
          </a:p>
          <a:p>
            <a:endParaRPr lang="en-US" sz="280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IYNT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4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</a:t>
            </a:r>
            <a:r>
              <a:rPr lang="en-US" dirty="0" smtClean="0"/>
              <a:t>cons (REPORTER)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4823" y="2238103"/>
            <a:ext cx="4785360" cy="3707674"/>
          </a:xfrm>
        </p:spPr>
        <p:txBody>
          <a:bodyPr/>
          <a:lstStyle/>
          <a:p>
            <a:r>
              <a:rPr lang="en-US" dirty="0" smtClean="0"/>
              <a:t>cons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She did not have the certain standards</a:t>
            </a:r>
          </a:p>
          <a:p>
            <a:r>
              <a:rPr lang="en-US" dirty="0" smtClean="0"/>
              <a:t>Did not solve the problem completely (she did not inform to the </a:t>
            </a:r>
            <a:r>
              <a:rPr lang="en-US" dirty="0" err="1" smtClean="0"/>
              <a:t>tv</a:t>
            </a:r>
            <a:r>
              <a:rPr lang="en-US" dirty="0" smtClean="0"/>
              <a:t> and news ) </a:t>
            </a:r>
          </a:p>
          <a:p>
            <a:r>
              <a:rPr lang="en-US" dirty="0" smtClean="0"/>
              <a:t>She did not explain her formula clearly </a:t>
            </a:r>
          </a:p>
          <a:p>
            <a:r>
              <a:rPr lang="en-US" dirty="0" smtClean="0"/>
              <a:t>It was better for her to have a research in other </a:t>
            </a:r>
            <a:r>
              <a:rPr lang="en-US" dirty="0" err="1" smtClean="0"/>
              <a:t>contries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2312126"/>
            <a:ext cx="4785360" cy="3707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She had good and clear charts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</a:t>
            </a:r>
            <a:r>
              <a:rPr lang="en-US" dirty="0" smtClean="0"/>
              <a:t>cons (OPPONENT)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4823" y="2238103"/>
            <a:ext cx="4785360" cy="3707674"/>
          </a:xfrm>
        </p:spPr>
        <p:txBody>
          <a:bodyPr/>
          <a:lstStyle/>
          <a:p>
            <a:r>
              <a:rPr lang="en-US" dirty="0" smtClean="0"/>
              <a:t>cons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She did not inform some miss points of reporter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2312126"/>
            <a:ext cx="4785360" cy="3707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Pros</a:t>
            </a:r>
            <a:r>
              <a:rPr lang="en-US" dirty="0" smtClean="0"/>
              <a:t>:</a:t>
            </a:r>
          </a:p>
          <a:p>
            <a:r>
              <a:rPr lang="en-US" dirty="0" smtClean="0"/>
              <a:t>She made a good discussion with 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9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get the job a parameter ?how about years of work ?</a:t>
            </a:r>
          </a:p>
          <a:p>
            <a:r>
              <a:rPr lang="en-US" dirty="0" smtClean="0"/>
              <a:t>Did you have error in  ? What was it ? (how about the fake followers that some people have ?)</a:t>
            </a:r>
          </a:p>
          <a:p>
            <a:r>
              <a:rPr lang="en-US" dirty="0" smtClean="0"/>
              <a:t>Can we give a coefficient to the Instagram followers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4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103" y="1423851"/>
            <a:ext cx="9601200" cy="5029200"/>
          </a:xfrm>
        </p:spPr>
        <p:txBody>
          <a:bodyPr/>
          <a:lstStyle/>
          <a:p>
            <a:r>
              <a:rPr lang="en-US" dirty="0" smtClean="0"/>
              <a:t>Opponent:</a:t>
            </a:r>
          </a:p>
          <a:p>
            <a:r>
              <a:rPr lang="en-US" dirty="0" smtClean="0"/>
              <a:t>Reporter:</a:t>
            </a:r>
          </a:p>
          <a:p>
            <a:r>
              <a:rPr lang="en-US" dirty="0" smtClean="0"/>
              <a:t>Opponent:</a:t>
            </a:r>
          </a:p>
          <a:p>
            <a:r>
              <a:rPr lang="en-US" dirty="0" smtClean="0"/>
              <a:t>Reporter:</a:t>
            </a:r>
          </a:p>
          <a:p>
            <a:r>
              <a:rPr lang="en-US" dirty="0" smtClean="0"/>
              <a:t>Opponent:</a:t>
            </a:r>
          </a:p>
          <a:p>
            <a:r>
              <a:rPr lang="en-US" dirty="0" smtClean="0"/>
              <a:t>Reporter:</a:t>
            </a:r>
          </a:p>
          <a:p>
            <a:r>
              <a:rPr lang="en-US" dirty="0"/>
              <a:t>Opponent:</a:t>
            </a:r>
          </a:p>
          <a:p>
            <a:r>
              <a:rPr lang="en-US" dirty="0"/>
              <a:t>Reporter:</a:t>
            </a:r>
          </a:p>
          <a:p>
            <a:r>
              <a:rPr lang="en-US" dirty="0"/>
              <a:t>Opponent:</a:t>
            </a:r>
          </a:p>
          <a:p>
            <a:r>
              <a:rPr lang="en-US" dirty="0"/>
              <a:t>Reporter: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56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THANKS FOR YOUR ATTENTION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94033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</TotalTime>
  <Words>216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Franklin Gothic Book</vt:lpstr>
      <vt:lpstr>Retrospect</vt:lpstr>
      <vt:lpstr>REV. PROBLEM 11</vt:lpstr>
      <vt:lpstr>PROBLEM </vt:lpstr>
      <vt:lpstr>Pros and cons (REPORTER)</vt:lpstr>
      <vt:lpstr>Pros and cons (OPPONENT)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OPP. PROBLEM 11</dc:title>
  <dc:creator>Mahta Moradi</dc:creator>
  <cp:lastModifiedBy>Windows User</cp:lastModifiedBy>
  <cp:revision>17</cp:revision>
  <dcterms:created xsi:type="dcterms:W3CDTF">2018-03-03T07:42:08Z</dcterms:created>
  <dcterms:modified xsi:type="dcterms:W3CDTF">2018-07-07T06:33:57Z</dcterms:modified>
</cp:coreProperties>
</file>