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2" r:id="rId6"/>
    <p:sldId id="261" r:id="rId7"/>
    <p:sldId id="265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1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F4768-AC06-43B0-BBA3-F1780BAB01DB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E370-0E5E-4359-AC1E-88A0BFD31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2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69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1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2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41451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995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441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3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E86A4C-8E40-4F87-A4F0-01A0687C5742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91770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5E72C73-2D91-4E12-BA25-F0AA0C03599B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4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255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REv </a:t>
            </a:r>
            <a:r>
              <a:rPr lang="en-US" dirty="0" smtClean="0"/>
              <a:t>. problem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hosseinian</a:t>
            </a:r>
            <a:endParaRPr lang="en-US" dirty="0" smtClean="0"/>
          </a:p>
          <a:p>
            <a:r>
              <a:rPr lang="en-US" dirty="0" err="1" smtClean="0"/>
              <a:t>iran</a:t>
            </a:r>
            <a:endParaRPr lang="en-US" dirty="0"/>
          </a:p>
        </p:txBody>
      </p:sp>
      <p:pic>
        <p:nvPicPr>
          <p:cNvPr id="6" name="Picture 5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274" y="5355771"/>
            <a:ext cx="1077838" cy="6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44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4. Making </a:t>
            </a:r>
            <a:r>
              <a:rPr lang="en-US" sz="3200" b="1" dirty="0" smtClean="0"/>
              <a:t>quark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2800" dirty="0" smtClean="0"/>
              <a:t> Quark , </a:t>
            </a:r>
            <a:r>
              <a:rPr lang="en-US" sz="2800" dirty="0">
                <a:solidFill>
                  <a:srgbClr val="FF0000"/>
                </a:solidFill>
              </a:rPr>
              <a:t>cottage cheese, </a:t>
            </a:r>
            <a:r>
              <a:rPr lang="en-US" sz="2800" dirty="0"/>
              <a:t>and similar varieties of white acid-set cheese can be produced from milk. Investigate this process </a:t>
            </a:r>
            <a:r>
              <a:rPr lang="en-US" sz="2800" dirty="0">
                <a:solidFill>
                  <a:srgbClr val="FF0000"/>
                </a:solidFill>
              </a:rPr>
              <a:t>experimentally </a:t>
            </a:r>
            <a:r>
              <a:rPr lang="en-US" sz="2800" dirty="0"/>
              <a:t>and study the </a:t>
            </a:r>
            <a:r>
              <a:rPr lang="en-US" sz="2800" dirty="0">
                <a:solidFill>
                  <a:srgbClr val="FF0000"/>
                </a:solidFill>
              </a:rPr>
              <a:t>properties</a:t>
            </a:r>
            <a:r>
              <a:rPr lang="en-US" sz="2800" dirty="0"/>
              <a:t> of the resulting product.</a:t>
            </a:r>
          </a:p>
          <a:p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IYNT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marL="0" indent="0">
              <a:buNone/>
            </a:pPr>
            <a:r>
              <a:rPr lang="en-US" dirty="0" smtClean="0"/>
              <a:t>She did n t give us a certain usage  </a:t>
            </a:r>
          </a:p>
          <a:p>
            <a:pPr marL="0" indent="0">
              <a:buNone/>
            </a:pPr>
            <a:r>
              <a:rPr lang="en-US" dirty="0" smtClean="0"/>
              <a:t>The experiment was not enough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r>
              <a:rPr lang="en-US" dirty="0" smtClean="0"/>
              <a:t>She made the </a:t>
            </a:r>
            <a:r>
              <a:rPr lang="en-US" dirty="0" err="1" smtClean="0"/>
              <a:t>ph</a:t>
            </a:r>
            <a:r>
              <a:rPr lang="en-US" dirty="0" smtClean="0"/>
              <a:t> different </a:t>
            </a:r>
          </a:p>
          <a:p>
            <a:r>
              <a:rPr lang="en-US" dirty="0" smtClean="0"/>
              <a:t>She  compare the quark cheese with cottage cheese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marL="0" indent="0">
              <a:buNone/>
            </a:pPr>
            <a:r>
              <a:rPr lang="en-US" dirty="0" smtClean="0"/>
              <a:t>He did n t use his time </a:t>
            </a:r>
          </a:p>
          <a:p>
            <a:pPr marL="0" indent="0">
              <a:buNone/>
            </a:pPr>
            <a:r>
              <a:rPr lang="en-US" dirty="0" smtClean="0"/>
              <a:t>He did not ask good questions</a:t>
            </a:r>
          </a:p>
          <a:p>
            <a:pPr marL="0" indent="0">
              <a:buNone/>
            </a:pPr>
            <a:r>
              <a:rPr lang="en-US" dirty="0" smtClean="0"/>
              <a:t>He did not inform important parameters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 : what is quark structure </a:t>
            </a:r>
          </a:p>
          <a:p>
            <a:r>
              <a:rPr lang="en-US" dirty="0" smtClean="0"/>
              <a:t>Rep :</a:t>
            </a:r>
          </a:p>
          <a:p>
            <a:r>
              <a:rPr lang="en-US" dirty="0" smtClean="0"/>
              <a:t>Opp : asked about taste </a:t>
            </a:r>
          </a:p>
          <a:p>
            <a:r>
              <a:rPr lang="en-US" dirty="0" smtClean="0"/>
              <a:t>Rep: it is related  its parameters </a:t>
            </a:r>
          </a:p>
          <a:p>
            <a:r>
              <a:rPr lang="en-US" dirty="0" err="1" smtClean="0"/>
              <a:t>Opp:asked</a:t>
            </a:r>
            <a:r>
              <a:rPr lang="en-US" dirty="0" smtClean="0"/>
              <a:t> about the difference between taste </a:t>
            </a:r>
          </a:p>
          <a:p>
            <a:r>
              <a:rPr lang="en-US" dirty="0" smtClean="0"/>
              <a:t>Rep : they taste the same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0AA8-1265-4EEB-B8F5-9FAED4EC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E49A0-8D3D-46AF-958D-9AC18E6AB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normal </a:t>
            </a:r>
            <a:r>
              <a:rPr lang="en-US" dirty="0"/>
              <a:t>quark </a:t>
            </a:r>
            <a:r>
              <a:rPr lang="en-US" dirty="0" smtClean="0"/>
              <a:t>is full </a:t>
            </a:r>
            <a:r>
              <a:rPr lang="en-US" dirty="0"/>
              <a:t>fat or low fat? </a:t>
            </a:r>
          </a:p>
          <a:p>
            <a:pPr marL="0" indent="0">
              <a:buNone/>
            </a:pPr>
            <a:r>
              <a:rPr lang="en-US" dirty="0" smtClean="0"/>
              <a:t> How can we make the usage more ?</a:t>
            </a:r>
          </a:p>
          <a:p>
            <a:pPr marL="0" indent="0">
              <a:buNone/>
            </a:pPr>
            <a:r>
              <a:rPr lang="en-US" dirty="0" smtClean="0"/>
              <a:t>What was the kind of yoghurt you used ?</a:t>
            </a:r>
          </a:p>
          <a:p>
            <a:pPr marL="0" indent="0">
              <a:buNone/>
            </a:pPr>
            <a:r>
              <a:rPr lang="en-US" dirty="0" smtClean="0"/>
              <a:t>If we used the different type of yogurt  , for example use abstract yogurt ,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what material is </a:t>
            </a:r>
            <a:r>
              <a:rPr lang="en-US" dirty="0" err="1"/>
              <a:t>ganna</a:t>
            </a:r>
            <a:r>
              <a:rPr lang="en-US" dirty="0"/>
              <a:t> be change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Do yon know the percent of your quark cheese ?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these fatty acids saturated or unsaturated?</a:t>
            </a:r>
          </a:p>
          <a:p>
            <a:r>
              <a:rPr lang="en-US" dirty="0" smtClean="0"/>
              <a:t>Is there any indication of this cheese for industry except eating?</a:t>
            </a:r>
          </a:p>
          <a:p>
            <a:r>
              <a:rPr lang="en-US" dirty="0" smtClean="0"/>
              <a:t>Is </a:t>
            </a:r>
            <a:r>
              <a:rPr lang="en-US" dirty="0"/>
              <a:t>there any study  that show these cheeses are not </a:t>
            </a:r>
            <a:r>
              <a:rPr lang="en-US" dirty="0" err="1"/>
              <a:t>canceroge</a:t>
            </a:r>
            <a:r>
              <a:rPr lang="en-US" dirty="0"/>
              <a:t>?</a:t>
            </a:r>
          </a:p>
          <a:p>
            <a:r>
              <a:rPr lang="en-US" dirty="0"/>
              <a:t>Industrial cheese with homemade different?</a:t>
            </a:r>
          </a:p>
          <a:p>
            <a:r>
              <a:rPr lang="en-US" dirty="0"/>
              <a:t>Can we make a quark with all acids?</a:t>
            </a:r>
          </a:p>
          <a:p>
            <a:r>
              <a:rPr lang="en-US" dirty="0"/>
              <a:t>Can we use milk except yogurt or water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Quark is low fat cheese or fat cheese ?can they change it?</a:t>
            </a:r>
          </a:p>
          <a:p>
            <a:pPr marL="0" indent="0">
              <a:buNone/>
            </a:pPr>
            <a:r>
              <a:rPr lang="en-US" dirty="0" smtClean="0"/>
              <a:t>Quark is good for body or not ?for why?</a:t>
            </a:r>
          </a:p>
          <a:p>
            <a:pPr marL="0" indent="0">
              <a:buNone/>
            </a:pPr>
            <a:r>
              <a:rPr lang="en-US" dirty="0" smtClean="0"/>
              <a:t>Quark make with what?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6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195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57</TotalTime>
  <Words>282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Badge</vt:lpstr>
      <vt:lpstr>REv . problem 4</vt:lpstr>
      <vt:lpstr>problem</vt:lpstr>
      <vt:lpstr>Rep </vt:lpstr>
      <vt:lpstr>opp </vt:lpstr>
      <vt:lpstr>Discussion </vt:lpstr>
      <vt:lpstr>question</vt:lpstr>
      <vt:lpstr>PowerPoint Presentation</vt:lpstr>
      <vt:lpstr>Question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 . problem 4</dc:title>
  <dc:creator>Mahta Moradi</dc:creator>
  <cp:lastModifiedBy>Windows User</cp:lastModifiedBy>
  <cp:revision>13</cp:revision>
  <dcterms:created xsi:type="dcterms:W3CDTF">2018-03-02T08:32:59Z</dcterms:created>
  <dcterms:modified xsi:type="dcterms:W3CDTF">2018-07-07T20:57:54Z</dcterms:modified>
</cp:coreProperties>
</file>