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63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3828D-3F26-4976-AEB6-04970ED31F3B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C701A-6E7E-4316-9FD4-FF40C4606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3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C701A-6E7E-4316-9FD4-FF40C46061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0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08EB6F-9128-461F-82C1-925FA15872BD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77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32F-F0AD-48C7-9DB4-640B802834F0}" type="datetime1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3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1F23-D832-4AE4-9D2E-B4612B880F57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4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76F2-2395-4062-916E-25A44C5CA025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40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BBA3-03D3-4E76-9595-B39DBC253FC7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2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3CD9-0217-459C-A218-32DB7B713742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930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561B-9DC3-4D21-8F75-3BD05A2DBC00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70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0E6F-3781-4B43-8B10-91963F5554CF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295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1C72-C768-4CDF-AB44-75C3C11DE836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9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E190-B249-4900-8DEB-DE28BB023BDF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C315-8494-4FAF-8CB0-7118A23EC044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B61D-C7C1-40C5-917F-9BD59CBD0089}" type="datetime1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818F-8E39-4ABF-B875-F9E57CD5CB62}" type="datetime1">
              <a:rPr lang="en-US" smtClean="0"/>
              <a:t>7/8/2018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0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B321-52F2-4BA5-9C83-F911A78FD641}" type="datetime1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E4E3-9083-49E1-9E6C-D09AAD6E3751}" type="datetime1">
              <a:rPr lang="en-US" smtClean="0"/>
              <a:t>7/8/2018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A223-7D66-4E48-B13D-77A53444B42B}" type="datetime1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121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21CF-FF1A-4A3D-A08C-1D12BF6AA354}" type="datetime1">
              <a:rPr lang="en-US" smtClean="0"/>
              <a:t>7/8/2018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0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3F4B81-10F6-49BC-A959-7E8E651F84B0}" type="datetime1">
              <a:rPr lang="en-US" smtClean="0"/>
              <a:t>7/8/2018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AAB354-0141-40BF-BEE2-F12791463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 No.3</a:t>
            </a:r>
            <a:br>
              <a:rPr lang="en-US" dirty="0" smtClean="0"/>
            </a:br>
            <a:r>
              <a:rPr lang="en-US" dirty="0" smtClean="0"/>
              <a:t>reviewer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Javad</a:t>
            </a:r>
            <a:r>
              <a:rPr lang="en-US" dirty="0" smtClean="0"/>
              <a:t> Jafarzade</a:t>
            </a:r>
          </a:p>
          <a:p>
            <a:r>
              <a:rPr lang="en-US" dirty="0" smtClean="0"/>
              <a:t>Team Iran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statement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Look at a flat photograph. What methods allow you to tell which objects were closer and which were farther from the camera when the shot was </a:t>
            </a:r>
            <a:r>
              <a:rPr lang="en-US" sz="3200" dirty="0" smtClean="0"/>
              <a:t>taken? </a:t>
            </a:r>
            <a:r>
              <a:rPr lang="en-US" sz="3200" dirty="0"/>
              <a:t>Design and create a photograph that violates the intuitive judgment of relative distances.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Reporter 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65795" cy="33099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He did an experiment about the violates of intuitive judgment of relative distances.</a:t>
            </a:r>
          </a:p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323162" y="2560320"/>
            <a:ext cx="4770408" cy="3688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In the slide that he compares the picture with and without flash the pictures weren’t the same.</a:t>
            </a:r>
          </a:p>
          <a:p>
            <a:r>
              <a:rPr lang="en-US" dirty="0" smtClean="0"/>
              <a:t>He just talked about perspective.</a:t>
            </a:r>
          </a:p>
          <a:p>
            <a:r>
              <a:rPr lang="en-US" dirty="0" smtClean="0"/>
              <a:t>He didn’t talk loud.</a:t>
            </a:r>
          </a:p>
          <a:p>
            <a:r>
              <a:rPr lang="en-US" dirty="0" smtClean="0"/>
              <a:t>He didn’t respond to the question well.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85139" y="2560320"/>
            <a:ext cx="17253" cy="34867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Opponent: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85139" y="2560320"/>
            <a:ext cx="17253" cy="34867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298575" y="2560638"/>
            <a:ext cx="4765795" cy="33099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He managed his time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323162" y="2560320"/>
            <a:ext cx="4770408" cy="33101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He didn’t talk loud.</a:t>
            </a:r>
          </a:p>
          <a:p>
            <a:r>
              <a:rPr lang="en-US" dirty="0" smtClean="0"/>
              <a:t>He just asked about the height a lot.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Miss points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795122" cy="3310128"/>
          </a:xfrm>
        </p:spPr>
        <p:txBody>
          <a:bodyPr/>
          <a:lstStyle/>
          <a:p>
            <a:r>
              <a:rPr lang="en-US" dirty="0" smtClean="0"/>
              <a:t>The reporter missed other parameters e.g. reflection, shadow, behind object and etc.</a:t>
            </a:r>
          </a:p>
          <a:p>
            <a:r>
              <a:rPr lang="en-US" dirty="0" smtClean="0"/>
              <a:t>The opponent didn’t ask about other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2142064"/>
            <a:ext cx="6815669" cy="1515533"/>
          </a:xfrm>
        </p:spPr>
        <p:txBody>
          <a:bodyPr/>
          <a:lstStyle/>
          <a:p>
            <a:r>
              <a:rPr lang="en-US" dirty="0" smtClean="0"/>
              <a:t>Thank you all for your attention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AB354-0141-40BF-BEE2-F12791463B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367</TotalTime>
  <Words>173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Problem No.3 reviewer</vt:lpstr>
      <vt:lpstr>problem statement </vt:lpstr>
      <vt:lpstr>Reporter :</vt:lpstr>
      <vt:lpstr>Opponent: </vt:lpstr>
      <vt:lpstr>Miss points :</vt:lpstr>
      <vt:lpstr>Thank you all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No.3</dc:title>
  <dc:creator>Mohammad Jafarzade</dc:creator>
  <cp:lastModifiedBy>Moojan Naderi</cp:lastModifiedBy>
  <cp:revision>10</cp:revision>
  <dcterms:created xsi:type="dcterms:W3CDTF">2018-07-06T16:33:08Z</dcterms:created>
  <dcterms:modified xsi:type="dcterms:W3CDTF">2018-07-07T20:46:02Z</dcterms:modified>
</cp:coreProperties>
</file>