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67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1F69A-39B2-45CB-A1E3-157D9CB90238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9BF91-8AE4-4634-B770-055465D5B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0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EE91-0D58-4722-B569-1734161EBEE9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89D3-7433-4BA9-BABA-048893C3B747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8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E456-3323-47C0-BA08-DCE31DB4E441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8365-9D1B-4A91-B8AF-90928AF4F34F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890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9AE4-038F-410F-B9E1-DFA2DB0405E2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85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C72A-82F1-4B11-8CDB-94AF2B2FDF46}" type="datetime1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A95-4974-4D27-9D70-9671F9730A12}" type="datetime1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64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E8E1-CF2B-4075-8DAC-F3CC652A9E32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5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59AD-1F42-4CC9-9C13-868FBD24DE4D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0E05-A87C-4B7E-9BEB-015D8F8807DE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A229-8591-415B-ADAD-AED4C5BF3F06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B49A-6F42-4CE4-834F-9D7BD0935C41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9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A0BC-C003-4286-849A-A0B800FA83BB}" type="datetime1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3EC0-3231-44D5-95B3-DB44B13266E3}" type="datetime1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784B-BB85-472C-B151-BF0689D38C4D}" type="datetime1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4126-1F67-4399-B877-8BCEF4ECC839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9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498-2F3B-42EE-ACC5-19A0BFE5EBA2}" type="datetime1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9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2D8731-FE9B-41DE-990B-B98628F56C84}" type="datetime1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80399E-9764-4B24-AD84-BA1F1B2F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8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Reviewer</a:t>
            </a:r>
            <a:br>
              <a:rPr lang="en-US" dirty="0" smtClean="0"/>
            </a:br>
            <a:r>
              <a:rPr lang="en-US" dirty="0" smtClean="0"/>
              <a:t>problem #8</a:t>
            </a:r>
            <a:br>
              <a:rPr lang="en-US" dirty="0" smtClean="0"/>
            </a:br>
            <a:r>
              <a:rPr lang="en-US" dirty="0" smtClean="0"/>
              <a:t>fair coin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moujan</a:t>
            </a:r>
            <a:r>
              <a:rPr lang="en-US" dirty="0" smtClean="0"/>
              <a:t> Naderi </a:t>
            </a:r>
            <a:r>
              <a:rPr lang="en-US" dirty="0" err="1" smtClean="0"/>
              <a:t>moshaei</a:t>
            </a:r>
            <a:endParaRPr lang="en-US" dirty="0" smtClean="0"/>
          </a:p>
          <a:p>
            <a:r>
              <a:rPr lang="en-US" dirty="0" smtClean="0"/>
              <a:t>Team Iran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091" y="163172"/>
            <a:ext cx="1341236" cy="76816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105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29" y="1662403"/>
            <a:ext cx="10532852" cy="3224557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In many cases, disputes are resolved with a coin toss. It is presumed that this procedure </a:t>
            </a:r>
            <a:r>
              <a:rPr lang="en-US" dirty="0" smtClean="0"/>
              <a:t>gives equal </a:t>
            </a:r>
            <a:r>
              <a:rPr lang="en-US" dirty="0"/>
              <a:t>chances of winning to both sides. Investigate how the chances depend on the </a:t>
            </a:r>
            <a:r>
              <a:rPr lang="en-US" dirty="0" smtClean="0"/>
              <a:t>tossing mechanism </a:t>
            </a:r>
            <a:r>
              <a:rPr lang="en-US" dirty="0"/>
              <a:t>and the coin properties.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0109" y="99729"/>
            <a:ext cx="385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Problem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24" y="3190240"/>
            <a:ext cx="3016469" cy="2796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78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0109" y="99729"/>
            <a:ext cx="385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Reporter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16072" y="1244455"/>
            <a:ext cx="4867945" cy="4821382"/>
          </a:xfrm>
        </p:spPr>
        <p:txBody>
          <a:bodyPr/>
          <a:lstStyle/>
          <a:p>
            <a:pPr algn="l"/>
            <a:r>
              <a:rPr lang="en-US" dirty="0" smtClean="0"/>
              <a:t>Pros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 had graph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 had machine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785091" y="1311564"/>
            <a:ext cx="5052291" cy="482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 could measure the force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One of the experiments didn’t flip the coin the machine leave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53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0109" y="99729"/>
            <a:ext cx="385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Opponent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4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idx="1"/>
          </p:nvPr>
        </p:nvSpPr>
        <p:spPr>
          <a:xfrm>
            <a:off x="6123709" y="1244455"/>
            <a:ext cx="4867945" cy="4821382"/>
          </a:xfrm>
        </p:spPr>
        <p:txBody>
          <a:bodyPr/>
          <a:lstStyle/>
          <a:p>
            <a:pPr algn="l"/>
            <a:r>
              <a:rPr lang="en-US" dirty="0" smtClean="0"/>
              <a:t>Pros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she </a:t>
            </a:r>
            <a:r>
              <a:rPr lang="en-US" dirty="0" smtClean="0"/>
              <a:t>talk about the formula</a:t>
            </a:r>
            <a:endParaRPr lang="en-US" dirty="0"/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785091" y="1311564"/>
            <a:ext cx="5052291" cy="482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Cons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She could ask better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82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0109" y="99729"/>
            <a:ext cx="385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Miss points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85091" y="1311564"/>
            <a:ext cx="5052291" cy="4821382"/>
          </a:xfrm>
        </p:spPr>
        <p:txBody>
          <a:bodyPr/>
          <a:lstStyle/>
          <a:p>
            <a:pPr algn="l"/>
            <a:r>
              <a:rPr lang="en-US" dirty="0" smtClean="0"/>
              <a:t>Reporter: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 didn’t talk about the force of the flipping.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6123709" y="1244455"/>
            <a:ext cx="4867945" cy="4821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Opponent:</a:t>
            </a:r>
          </a:p>
          <a:p>
            <a:pPr algn="l"/>
            <a:r>
              <a:rPr lang="en-US" dirty="0" smtClean="0"/>
              <a:t>She didn’t challenge about theory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066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02" y="1570181"/>
            <a:ext cx="10364452" cy="3427245"/>
          </a:xfrm>
        </p:spPr>
        <p:txBody>
          <a:bodyPr/>
          <a:lstStyle/>
          <a:p>
            <a:r>
              <a:rPr lang="en-US" dirty="0" smtClean="0"/>
              <a:t>Thank you all for your attention!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399E-9764-4B24-AD84-BA1F1B2FD9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106</TotalTime>
  <Words>123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Reviewer problem #8 fair coin</vt:lpstr>
      <vt:lpstr>PowerPoint Presentation</vt:lpstr>
      <vt:lpstr>PowerPoint Presentation</vt:lpstr>
      <vt:lpstr>PowerPoint Presentation</vt:lpstr>
      <vt:lpstr>PowerPoint Presentation</vt:lpstr>
      <vt:lpstr>Thank you all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Reviewer problem #8 fair coin</dc:title>
  <dc:creator>Windows User</dc:creator>
  <cp:lastModifiedBy>Moojan Naderi</cp:lastModifiedBy>
  <cp:revision>16</cp:revision>
  <dcterms:created xsi:type="dcterms:W3CDTF">2018-06-20T06:49:09Z</dcterms:created>
  <dcterms:modified xsi:type="dcterms:W3CDTF">2018-07-07T20:38:30Z</dcterms:modified>
</cp:coreProperties>
</file>