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3" r:id="rId4"/>
    <p:sldId id="261" r:id="rId5"/>
    <p:sldId id="262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Problem no.10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Maysa</a:t>
            </a:r>
            <a:r>
              <a:rPr lang="en-US" dirty="0" smtClean="0"/>
              <a:t> Naderi</a:t>
            </a:r>
          </a:p>
          <a:p>
            <a:r>
              <a:rPr lang="en-US" dirty="0" smtClean="0"/>
              <a:t>Team Iran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70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 hot object placed in the open air would gradually cool down. We can slow down this </a:t>
            </a:r>
            <a:r>
              <a:rPr lang="en-US" sz="2400" dirty="0" smtClean="0"/>
              <a:t>process by </a:t>
            </a:r>
            <a:r>
              <a:rPr lang="en-US" sz="2400" dirty="0"/>
              <a:t>containing the object in a greenhouse. Compare different mechanisms of heat loss by </a:t>
            </a:r>
            <a:r>
              <a:rPr lang="en-US" sz="2400" dirty="0" smtClean="0"/>
              <a:t>the object </a:t>
            </a:r>
            <a:r>
              <a:rPr lang="en-US" sz="2400" dirty="0"/>
              <a:t>and explain how the presence of a greenhouse affects them.</a:t>
            </a:r>
          </a:p>
        </p:txBody>
      </p:sp>
    </p:spTree>
    <p:extLst>
      <p:ext uri="{BB962C8B-B14F-4D97-AF65-F5344CB8AC3E}">
        <p14:creationId xmlns:p14="http://schemas.microsoft.com/office/powerpoint/2010/main" val="233232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He could explain more about his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He didn’t get result from his first chart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479" t="-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322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had experiment</a:t>
            </a:r>
          </a:p>
          <a:p>
            <a:r>
              <a:rPr lang="en-US" dirty="0" smtClean="0"/>
              <a:t>Had </a:t>
            </a:r>
            <a:r>
              <a:rPr lang="en-US" dirty="0"/>
              <a:t>chart for the result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968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8732" y="1689463"/>
            <a:ext cx="9675811" cy="3117040"/>
          </a:xfrm>
        </p:spPr>
        <p:txBody>
          <a:bodyPr/>
          <a:lstStyle/>
          <a:p>
            <a:r>
              <a:rPr lang="en-US" dirty="0" smtClean="0"/>
              <a:t>Thank you all for your attention!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98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Is there any application for this mechanism in the world?</a:t>
            </a:r>
          </a:p>
          <a:p>
            <a:r>
              <a:rPr lang="en-US" dirty="0" smtClean="0"/>
              <a:t>Do we have another place in the world that work like the greenhouse?</a:t>
            </a:r>
          </a:p>
          <a:p>
            <a:r>
              <a:rPr lang="en-US" dirty="0" smtClean="0"/>
              <a:t>Can greenhouse change to just a limited temperature </a:t>
            </a:r>
            <a:r>
              <a:rPr lang="en-US" dirty="0"/>
              <a:t>?</a:t>
            </a:r>
            <a:endParaRPr lang="en-US" dirty="0" smtClean="0"/>
          </a:p>
          <a:p>
            <a:r>
              <a:rPr lang="en-US" dirty="0" smtClean="0"/>
              <a:t>Do we have something that not obey from this mechanism?</a:t>
            </a:r>
          </a:p>
          <a:p>
            <a:r>
              <a:rPr lang="en-US" dirty="0" smtClean="0"/>
              <a:t>Can we say just one formula for this mechanism?</a:t>
            </a:r>
          </a:p>
          <a:p>
            <a:r>
              <a:rPr lang="en-US" dirty="0"/>
              <a:t>told us how we can say that how many temperature will change in one hour?</a:t>
            </a:r>
          </a:p>
          <a:p>
            <a:r>
              <a:rPr lang="en-US" dirty="0"/>
              <a:t>Which character should the greenhouse have?</a:t>
            </a:r>
          </a:p>
          <a:p>
            <a:r>
              <a:rPr lang="en-US" dirty="0"/>
              <a:t>Do we have something that not obey from this mechanism? what is it? And why it is like that? </a:t>
            </a:r>
          </a:p>
          <a:p>
            <a:r>
              <a:rPr lang="en-US" dirty="0"/>
              <a:t>In which temperature greenhouse can change our result</a:t>
            </a:r>
            <a:r>
              <a:rPr lang="en-US" dirty="0" smtClean="0"/>
              <a:t>?</a:t>
            </a:r>
          </a:p>
          <a:p>
            <a:r>
              <a:rPr lang="en-US" dirty="0" smtClean="0"/>
              <a:t>Is the plants in the green house effective on the result?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79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676</TotalTime>
  <Words>208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Cambria Math</vt:lpstr>
      <vt:lpstr>Century Gothic</vt:lpstr>
      <vt:lpstr>Wingdings 3</vt:lpstr>
      <vt:lpstr>Wisp</vt:lpstr>
      <vt:lpstr>Problem no.10</vt:lpstr>
      <vt:lpstr>Problem </vt:lpstr>
      <vt:lpstr>Cons </vt:lpstr>
      <vt:lpstr>Pros </vt:lpstr>
      <vt:lpstr>Thank you all for your attention!</vt:lpstr>
      <vt:lpstr>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number 10</dc:title>
  <dc:creator>Dear User</dc:creator>
  <cp:lastModifiedBy>Moojan Naderi</cp:lastModifiedBy>
  <cp:revision>9</cp:revision>
  <dcterms:created xsi:type="dcterms:W3CDTF">2018-03-07T17:26:16Z</dcterms:created>
  <dcterms:modified xsi:type="dcterms:W3CDTF">2018-07-07T20:41:18Z</dcterms:modified>
</cp:coreProperties>
</file>