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93" r:id="rId4"/>
    <p:sldId id="287" r:id="rId5"/>
    <p:sldId id="292" r:id="rId6"/>
    <p:sldId id="291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79392" autoAdjust="0"/>
  </p:normalViewPr>
  <p:slideViewPr>
    <p:cSldViewPr>
      <p:cViewPr varScale="1">
        <p:scale>
          <a:sx n="71" d="100"/>
          <a:sy n="71" d="100"/>
        </p:scale>
        <p:origin x="1983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84BF0-D375-402A-A3E4-E04C4EBF861C}" type="datetimeFigureOut">
              <a:rPr lang="en-US" smtClean="0"/>
              <a:pPr/>
              <a:t>7/6/2018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B0917-F1DA-4FD0-A814-1457AC661333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136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SAY THANKS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4523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Importance of equally likely final angle and position identified</a:t>
            </a:r>
          </a:p>
          <a:p>
            <a:r>
              <a:rPr lang="en-NZ" dirty="0"/>
              <a:t>Explanation of </a:t>
            </a:r>
            <a:r>
              <a:rPr lang="en-NZ" b="1" dirty="0"/>
              <a:t>Why</a:t>
            </a:r>
            <a:r>
              <a:rPr lang="en-NZ" dirty="0"/>
              <a:t> some lengths predict Pi to a higher degree of accuracy. Mathematically the equation for the probability of a stick crossing a line accounts for different needle lengths, so all lengths should produce Pi as an outcome.</a:t>
            </a:r>
          </a:p>
          <a:p>
            <a:endParaRPr lang="en-N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A final </a:t>
            </a:r>
            <a:r>
              <a:rPr lang="en-NZ" b="1" dirty="0"/>
              <a:t>conclusion</a:t>
            </a:r>
            <a:r>
              <a:rPr lang="en-NZ" dirty="0"/>
              <a:t> is made, based on collected data and supported by a correct and applicable explanation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872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6D48-57E3-4C54-972A-80501F92430A}" type="datetime1">
              <a:rPr lang="en-US" smtClean="0"/>
              <a:t>7/6/2018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B6BF-8005-46CB-8EAC-E7B0D3B375B5}" type="datetime1">
              <a:rPr lang="en-US" smtClean="0"/>
              <a:t>7/6/2018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F91-1071-4C8F-AD56-0AD3AE985A08}" type="datetime1">
              <a:rPr lang="en-US" smtClean="0"/>
              <a:t>7/6/2018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FBC6-9E66-466A-8348-352B43E54F95}" type="datetime1">
              <a:rPr lang="en-US" smtClean="0"/>
              <a:t>7/6/2018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AAFB-65B3-4DB5-8B49-25B72FA389B0}" type="datetime1">
              <a:rPr lang="en-US" smtClean="0"/>
              <a:t>7/6/2018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F5-CAD5-4ABB-BB4E-8819C2388111}" type="datetime1">
              <a:rPr lang="en-US" smtClean="0"/>
              <a:t>7/6/2018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BA3F-25E7-44C5-B613-36C40B260935}" type="datetime1">
              <a:rPr lang="en-US" smtClean="0"/>
              <a:t>7/6/2018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07DD-4FE1-4143-A6B0-F5C52055CAFD}" type="datetime1">
              <a:rPr lang="en-US" smtClean="0"/>
              <a:t>7/6/2018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D320-5D1B-4E4F-943A-5EB8FCE428CF}" type="datetime1">
              <a:rPr lang="en-US" smtClean="0"/>
              <a:t>7/6/2018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A161-CA94-4A5A-A0AF-D3DF42BF747E}" type="datetime1">
              <a:rPr lang="en-US" smtClean="0"/>
              <a:t>7/6/2018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3D5-46F5-4CE5-B1AB-B9F8900228CC}" type="datetime1">
              <a:rPr lang="en-US" smtClean="0"/>
              <a:t>7/6/2018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29F77E9-0197-43EA-9D22-86D21C5784BE}" type="datetime1">
              <a:rPr lang="en-US" smtClean="0"/>
              <a:t>7/6/2018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/>
          <a:lstStyle/>
          <a:p>
            <a:r>
              <a:rPr lang="en-US" b="1" dirty="0"/>
              <a:t>1. Buffon’s Needle opposition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1752600"/>
          </a:xfrm>
        </p:spPr>
        <p:txBody>
          <a:bodyPr/>
          <a:lstStyle/>
          <a:p>
            <a:r>
              <a:rPr lang="en-NZ" dirty="0"/>
              <a:t>Tom Divehall</a:t>
            </a:r>
          </a:p>
          <a:p>
            <a:r>
              <a:rPr lang="en-NZ" dirty="0"/>
              <a:t>New Zealand</a:t>
            </a:r>
          </a:p>
          <a:p>
            <a:r>
              <a:rPr lang="en-NZ" dirty="0"/>
              <a:t>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Draw a series of parallel equally spaced lines on a horizontal surface. Pick a bunch of sticks (e.g.</a:t>
            </a:r>
          </a:p>
          <a:p>
            <a:pPr marL="0" indent="0">
              <a:buNone/>
            </a:pPr>
            <a:r>
              <a:rPr lang="en-US" dirty="0"/>
              <a:t>matches or needles) slightly </a:t>
            </a:r>
            <a:r>
              <a:rPr lang="en-US" dirty="0">
                <a:solidFill>
                  <a:srgbClr val="FFFF00"/>
                </a:solidFill>
              </a:rPr>
              <a:t>shorter or longer </a:t>
            </a:r>
            <a:r>
              <a:rPr lang="en-US" dirty="0"/>
              <a:t>than the separation between the lines, and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randomly</a:t>
            </a:r>
            <a:r>
              <a:rPr lang="en-US" dirty="0"/>
              <a:t> drop them on the surface. It is claimed that the number of times the sticks cross the</a:t>
            </a:r>
          </a:p>
          <a:p>
            <a:pPr marL="0" indent="0">
              <a:buNone/>
            </a:pPr>
            <a:r>
              <a:rPr lang="en-US" dirty="0"/>
              <a:t>lines allows estimating the constant π to a high precision. What accuracy can you achieve?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2</a:t>
            </a:fld>
            <a:endParaRPr lang="en-N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Addressing the problem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887428"/>
              </p:ext>
            </p:extLst>
          </p:nvPr>
        </p:nvGraphicFramePr>
        <p:xfrm>
          <a:off x="467544" y="1844824"/>
          <a:ext cx="8229600" cy="438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3264">
                <a:tc>
                  <a:txBody>
                    <a:bodyPr/>
                    <a:lstStyle/>
                    <a:p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Test method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600" b="0" dirty="0">
                          <a:solidFill>
                            <a:srgbClr val="00FF0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NZ" sz="66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NZ" sz="6600" b="0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en-NZ" sz="66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­­­−</a:t>
                      </a:r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264">
                <a:tc>
                  <a:txBody>
                    <a:bodyPr/>
                    <a:lstStyle/>
                    <a:p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Theory behind finding Pi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6600" b="0" dirty="0">
                          <a:solidFill>
                            <a:srgbClr val="00FF0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NZ" sz="66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NZ" sz="6600" b="0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en-NZ" sz="66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­­­−</a:t>
                      </a:r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264">
                <a:tc>
                  <a:txBody>
                    <a:bodyPr/>
                    <a:lstStyle/>
                    <a:p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Pi Accuracy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600" b="0" dirty="0">
                          <a:solidFill>
                            <a:srgbClr val="00FF0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NZ" sz="66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NZ" sz="6600" b="0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en-NZ" sz="66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­­­−</a:t>
                      </a:r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264">
                <a:tc>
                  <a:txBody>
                    <a:bodyPr/>
                    <a:lstStyle/>
                    <a:p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Using theory to explain </a:t>
                      </a:r>
                      <a:r>
                        <a:rPr lang="en-NZ" sz="2800">
                          <a:solidFill>
                            <a:schemeClr val="bg1"/>
                          </a:solidFill>
                        </a:rPr>
                        <a:t>different lengths</a:t>
                      </a:r>
                      <a:endParaRPr lang="en-NZ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6600" b="0" dirty="0">
                          <a:solidFill>
                            <a:srgbClr val="00FF0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en-NZ" sz="66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NZ" sz="6600" b="0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en-NZ" sz="6600" b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­­­−</a:t>
                      </a:r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35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Strengths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NZ" dirty="0"/>
              <a:t>Theory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Find an accurate approximation of Pi</a:t>
            </a:r>
          </a:p>
          <a:p>
            <a:r>
              <a:rPr lang="en-NZ" dirty="0"/>
              <a:t>Has a correct equations for finding Pi</a:t>
            </a:r>
          </a:p>
          <a:p>
            <a:endParaRPr lang="en-N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en-NZ" dirty="0"/>
              <a:t>Practical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Gave all potential angles that the needle could land a relatively equal chance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43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Weaknesses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NZ" dirty="0"/>
              <a:t>Theory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Equation: is different if needle is slightly longer or shorter. </a:t>
            </a:r>
          </a:p>
          <a:p>
            <a:r>
              <a:rPr lang="en-NZ" dirty="0"/>
              <a:t>Didn’t answer problem – no slightly longer or shorter.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en-NZ" dirty="0"/>
              <a:t>Practical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Changed separation between lines in each test</a:t>
            </a:r>
          </a:p>
          <a:p>
            <a:r>
              <a:rPr lang="en-NZ" dirty="0"/>
              <a:t>Did not say they controlled any variables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853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Points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indent="-457200"/>
            <a:r>
              <a:rPr lang="en-NZ" dirty="0"/>
              <a:t>What would happen if you hadn’t  kept the line spacings the same?</a:t>
            </a:r>
          </a:p>
          <a:p>
            <a:pPr marL="800100" indent="-457200"/>
            <a:r>
              <a:rPr lang="en-NZ" dirty="0"/>
              <a:t>What affect could variables have </a:t>
            </a:r>
            <a:r>
              <a:rPr lang="en-NZ" dirty="0" err="1"/>
              <a:t>e.g</a:t>
            </a:r>
            <a:r>
              <a:rPr lang="en-NZ" dirty="0"/>
              <a:t> drop height and angle</a:t>
            </a:r>
          </a:p>
          <a:p>
            <a:pPr marL="800100" indent="-457200"/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52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7</a:t>
            </a:fld>
            <a:endParaRPr lang="en-N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Y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10981</TotalTime>
  <Words>295</Words>
  <Application>Microsoft Office PowerPoint</Application>
  <PresentationFormat>On-screen Show (4:3)</PresentationFormat>
  <Paragraphs>47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IYPT</vt:lpstr>
      <vt:lpstr>1. Buffon’s Needle opposition</vt:lpstr>
      <vt:lpstr>The Problem</vt:lpstr>
      <vt:lpstr>Addressing the problem</vt:lpstr>
      <vt:lpstr>Strengths</vt:lpstr>
      <vt:lpstr>Weaknesses</vt:lpstr>
      <vt:lpstr>Points for 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 template</dc:title>
  <dc:creator>Kent Hogan</dc:creator>
  <cp:lastModifiedBy>DivehTo</cp:lastModifiedBy>
  <cp:revision>156</cp:revision>
  <dcterms:created xsi:type="dcterms:W3CDTF">2008-04-28T05:33:42Z</dcterms:created>
  <dcterms:modified xsi:type="dcterms:W3CDTF">2018-07-06T13:24:39Z</dcterms:modified>
</cp:coreProperties>
</file>