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3"/>
  </p:notesMasterIdLst>
  <p:sldIdLst>
    <p:sldId id="297" r:id="rId2"/>
    <p:sldId id="309" r:id="rId3"/>
    <p:sldId id="313" r:id="rId4"/>
    <p:sldId id="310" r:id="rId5"/>
    <p:sldId id="304" r:id="rId6"/>
    <p:sldId id="303" r:id="rId7"/>
    <p:sldId id="307" r:id="rId8"/>
    <p:sldId id="311" r:id="rId9"/>
    <p:sldId id="314" r:id="rId10"/>
    <p:sldId id="302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00"/>
    <a:srgbClr val="222222"/>
    <a:srgbClr val="07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4" autoAdjust="0"/>
    <p:restoredTop sz="77928" autoAdjust="0"/>
  </p:normalViewPr>
  <p:slideViewPr>
    <p:cSldViewPr>
      <p:cViewPr varScale="1">
        <p:scale>
          <a:sx n="70" d="100"/>
          <a:sy n="70" d="100"/>
        </p:scale>
        <p:origin x="1767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7/12/2018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Thanks to both participants. Structure of report was appropriate, voice clear.</a:t>
            </a:r>
            <a:r>
              <a:rPr lang="en-NZ" baseline="0" dirty="0"/>
              <a:t> Text sometimes too small.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307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7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9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568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79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97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494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7/12/2018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1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7/12/2018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35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7/12/2018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40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7/12/2018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061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7/12/2018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77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7/12/2018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45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7/12/2018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8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8. Fair Coin</a:t>
            </a:r>
            <a:br>
              <a:rPr lang="en-US" b="1" dirty="0"/>
            </a:br>
            <a:r>
              <a:rPr lang="en-US" b="1" dirty="0"/>
              <a:t>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Tom Divehall </a:t>
            </a:r>
          </a:p>
          <a:p>
            <a:r>
              <a:rPr lang="en-NZ" dirty="0"/>
              <a:t>New Zealand</a:t>
            </a:r>
          </a:p>
          <a:p>
            <a:r>
              <a:rPr lang="en-NZ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22226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missed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Repeats</a:t>
            </a:r>
          </a:p>
          <a:p>
            <a:r>
              <a:rPr lang="en-NZ" dirty="0"/>
              <a:t>Didn’t explain why the coin was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9508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In many cases, disputes are resolved with a coin toss. It is presumed that this procedure gives </a:t>
            </a:r>
            <a:r>
              <a:rPr lang="en-US" dirty="0">
                <a:solidFill>
                  <a:srgbClr val="FFFF00"/>
                </a:solidFill>
                <a:cs typeface="Arial" panose="020B0604020202020204" pitchFamily="34" charset="0"/>
              </a:rPr>
              <a:t>equal chances </a:t>
            </a:r>
            <a:r>
              <a:rPr lang="en-US" dirty="0">
                <a:cs typeface="Arial" panose="020B0604020202020204" pitchFamily="34" charset="0"/>
              </a:rPr>
              <a:t>of winning to both sides. Investigate how the chances depend on the </a:t>
            </a:r>
            <a:r>
              <a:rPr lang="en-US" dirty="0">
                <a:solidFill>
                  <a:srgbClr val="FFFF00"/>
                </a:solidFill>
                <a:cs typeface="Arial" panose="020B0604020202020204" pitchFamily="34" charset="0"/>
              </a:rPr>
              <a:t>tossing mechanism </a:t>
            </a:r>
            <a:r>
              <a:rPr lang="en-US" dirty="0">
                <a:cs typeface="Arial" panose="020B0604020202020204" pitchFamily="34" charset="0"/>
              </a:rPr>
              <a:t>and the </a:t>
            </a:r>
            <a:r>
              <a:rPr lang="en-US" dirty="0">
                <a:solidFill>
                  <a:srgbClr val="FFFF00"/>
                </a:solidFill>
                <a:cs typeface="Arial" panose="020B0604020202020204" pitchFamily="34" charset="0"/>
              </a:rPr>
              <a:t>coin properties</a:t>
            </a:r>
            <a:r>
              <a:rPr lang="en-US" dirty="0">
                <a:cs typeface="Arial" panose="020B0604020202020204" pitchFamily="34" charset="0"/>
              </a:rPr>
              <a:t>.</a:t>
            </a:r>
            <a:endParaRPr lang="en-NZ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NZ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82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966F-F71D-46A3-87FC-5E21F64A6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F1F4A-2C6B-4B76-BA0F-43CCC4B2E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Did not state the problem</a:t>
            </a:r>
          </a:p>
          <a:p>
            <a:r>
              <a:rPr lang="en-NZ" dirty="0"/>
              <a:t>Probability theory + history</a:t>
            </a:r>
          </a:p>
          <a:p>
            <a:r>
              <a:rPr lang="en-NZ" dirty="0"/>
              <a:t>Right coin</a:t>
            </a:r>
          </a:p>
          <a:p>
            <a:r>
              <a:rPr lang="en-NZ" dirty="0"/>
              <a:t>Properties of coins</a:t>
            </a:r>
          </a:p>
          <a:p>
            <a:r>
              <a:rPr lang="en-NZ" dirty="0"/>
              <a:t>Probability of heads and tails</a:t>
            </a:r>
          </a:p>
          <a:p>
            <a:r>
              <a:rPr lang="en-NZ" dirty="0"/>
              <a:t>Did not describe methods</a:t>
            </a:r>
          </a:p>
          <a:p>
            <a:r>
              <a:rPr lang="en-NZ" dirty="0"/>
              <a:t>Showed results tables</a:t>
            </a:r>
          </a:p>
          <a:p>
            <a:r>
              <a:rPr lang="en-NZ" dirty="0"/>
              <a:t>Showed conclusions from results (1 </a:t>
            </a:r>
            <a:r>
              <a:rPr lang="en-NZ" dirty="0" err="1"/>
              <a:t>ruble</a:t>
            </a:r>
            <a:r>
              <a:rPr lang="en-NZ" dirty="0"/>
              <a:t> is best coin)</a:t>
            </a:r>
          </a:p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6C0B9-8B7B-4337-B554-2CB22FF5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864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opposition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CQs: Does the drop height affect results? Did you change the angle of the coin when dropped? Do you have anything to predict what result you will get?</a:t>
            </a:r>
          </a:p>
          <a:p>
            <a:r>
              <a:rPr lang="en-NZ" dirty="0"/>
              <a:t>Cons: did not explain problem, did not control important parameters, did not use different tossing mechanisms.</a:t>
            </a:r>
          </a:p>
          <a:p>
            <a:r>
              <a:rPr lang="en-NZ" dirty="0"/>
              <a:t>Praised for doing many tests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47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Points discussed</a:t>
            </a:r>
            <a:br>
              <a:rPr lang="en-US" b="1" dirty="0"/>
            </a:br>
            <a:r>
              <a:rPr lang="en-US" b="1" dirty="0"/>
              <a:t>How is the angle effective?</a:t>
            </a:r>
            <a:br>
              <a:rPr lang="en-US" b="1" dirty="0"/>
            </a:br>
            <a:r>
              <a:rPr lang="en-US" b="1" dirty="0"/>
              <a:t>Change results</a:t>
            </a:r>
            <a:br>
              <a:rPr lang="en-US" b="1" dirty="0"/>
            </a:br>
            <a:r>
              <a:rPr lang="en-US" b="1" dirty="0"/>
              <a:t>what things are error</a:t>
            </a:r>
            <a:br>
              <a:rPr lang="en-US" b="1" dirty="0"/>
            </a:br>
            <a:r>
              <a:rPr lang="en-US" b="1" dirty="0"/>
              <a:t>another toss method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050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Angle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NZ" dirty="0"/>
              <a:t>How does the drop angle affect results?</a:t>
            </a:r>
          </a:p>
          <a:p>
            <a:r>
              <a:rPr lang="en-NZ" dirty="0"/>
              <a:t>But how?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It will change the probability</a:t>
            </a:r>
          </a:p>
          <a:p>
            <a:r>
              <a:rPr lang="en-NZ" dirty="0"/>
              <a:t>Did not know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opinion: Agree with opponent</a:t>
            </a:r>
          </a:p>
          <a:p>
            <a:endParaRPr lang="en-N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changes results?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</a:t>
            </a:r>
          </a:p>
        </p:txBody>
      </p:sp>
    </p:spTree>
    <p:extLst>
      <p:ext uri="{BB962C8B-B14F-4D97-AF65-F5344CB8AC3E}">
        <p14:creationId xmlns:p14="http://schemas.microsoft.com/office/powerpoint/2010/main" val="128377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Another Method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Could you tell us another method?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46883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I do not know any other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 : I believe that the reporter should have used another method however the opponent did also not suggest one.</a:t>
            </a:r>
          </a:p>
        </p:txBody>
      </p:sp>
    </p:spTree>
    <p:extLst>
      <p:ext uri="{BB962C8B-B14F-4D97-AF65-F5344CB8AC3E}">
        <p14:creationId xmlns:p14="http://schemas.microsoft.com/office/powerpoint/2010/main" val="301470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Situation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Would changing the situation </a:t>
            </a:r>
            <a:r>
              <a:rPr lang="en-NZ" dirty="0" err="1"/>
              <a:t>e.g</a:t>
            </a:r>
            <a:r>
              <a:rPr lang="en-NZ" dirty="0"/>
              <a:t> doing it in water affect the probability?</a:t>
            </a:r>
          </a:p>
          <a:p>
            <a:r>
              <a:rPr lang="en-NZ" dirty="0"/>
              <a:t>Why?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46883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Yes</a:t>
            </a:r>
          </a:p>
          <a:p>
            <a:r>
              <a:rPr lang="en-NZ" dirty="0"/>
              <a:t>I am not sure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 : I agree with the opponent that it could affect the results and should have been tested by the reporter.</a:t>
            </a:r>
          </a:p>
        </p:txBody>
      </p:sp>
    </p:spTree>
    <p:extLst>
      <p:ext uri="{BB962C8B-B14F-4D97-AF65-F5344CB8AC3E}">
        <p14:creationId xmlns:p14="http://schemas.microsoft.com/office/powerpoint/2010/main" val="1601947940"/>
      </p:ext>
    </p:extLst>
  </p:cSld>
  <p:clrMapOvr>
    <a:masterClrMapping/>
  </p:clrMapOvr>
</p:sld>
</file>

<file path=ppt/theme/theme1.xml><?xml version="1.0" encoding="utf-8"?>
<a:theme xmlns:a="http://schemas.openxmlformats.org/drawingml/2006/main" name="IYNT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YNT 2018" id="{EAD054C8-A267-4655-BBC6-F54C9BC82A0A}" vid="{96622665-E7F5-4633-A8EF-36B8A1F1A6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IYNT 2018</Template>
  <TotalTime>12855</TotalTime>
  <Words>316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IYNT 2018</vt:lpstr>
      <vt:lpstr>8. Fair Coin Review</vt:lpstr>
      <vt:lpstr>The Problem</vt:lpstr>
      <vt:lpstr>The report</vt:lpstr>
      <vt:lpstr>The opposition</vt:lpstr>
      <vt:lpstr>Points discussed How is the angle effective? Change results what things are error another toss method    </vt:lpstr>
      <vt:lpstr>Angle</vt:lpstr>
      <vt:lpstr>What changes results?</vt:lpstr>
      <vt:lpstr>Another Method</vt:lpstr>
      <vt:lpstr>Situation</vt:lpstr>
      <vt:lpstr>Points missed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Template</dc:title>
  <dc:creator>Kent Hogan</dc:creator>
  <cp:lastModifiedBy>DivehTo</cp:lastModifiedBy>
  <cp:revision>173</cp:revision>
  <dcterms:created xsi:type="dcterms:W3CDTF">2008-04-28T05:33:42Z</dcterms:created>
  <dcterms:modified xsi:type="dcterms:W3CDTF">2018-07-12T05:35:20Z</dcterms:modified>
</cp:coreProperties>
</file>