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0"/>
  </p:notesMasterIdLst>
  <p:sldIdLst>
    <p:sldId id="256" r:id="rId2"/>
    <p:sldId id="257" r:id="rId3"/>
    <p:sldId id="301" r:id="rId4"/>
    <p:sldId id="259" r:id="rId5"/>
    <p:sldId id="302" r:id="rId6"/>
    <p:sldId id="303" r:id="rId7"/>
    <p:sldId id="304" r:id="rId8"/>
    <p:sldId id="258" r:id="rId9"/>
    <p:sldId id="261" r:id="rId10"/>
    <p:sldId id="305" r:id="rId11"/>
    <p:sldId id="308" r:id="rId12"/>
    <p:sldId id="306" r:id="rId13"/>
    <p:sldId id="307" r:id="rId14"/>
    <p:sldId id="309" r:id="rId15"/>
    <p:sldId id="313" r:id="rId16"/>
    <p:sldId id="310" r:id="rId17"/>
    <p:sldId id="311" r:id="rId18"/>
    <p:sldId id="314" r:id="rId19"/>
    <p:sldId id="315" r:id="rId20"/>
    <p:sldId id="316" r:id="rId21"/>
    <p:sldId id="317" r:id="rId22"/>
    <p:sldId id="318" r:id="rId23"/>
    <p:sldId id="319" r:id="rId24"/>
    <p:sldId id="320" r:id="rId25"/>
    <p:sldId id="321" r:id="rId26"/>
    <p:sldId id="323" r:id="rId27"/>
    <p:sldId id="322" r:id="rId28"/>
    <p:sldId id="325" r:id="rId29"/>
    <p:sldId id="326" r:id="rId30"/>
    <p:sldId id="327" r:id="rId31"/>
    <p:sldId id="328" r:id="rId32"/>
    <p:sldId id="334" r:id="rId33"/>
    <p:sldId id="329" r:id="rId34"/>
    <p:sldId id="330" r:id="rId35"/>
    <p:sldId id="331" r:id="rId36"/>
    <p:sldId id="332" r:id="rId37"/>
    <p:sldId id="333" r:id="rId38"/>
    <p:sldId id="264"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88643-ACAD-446D-AC15-AE46AD782EDD}" v="543" dt="2018-06-06T02:04:01.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8192" autoAdjust="0"/>
  </p:normalViewPr>
  <p:slideViewPr>
    <p:cSldViewPr snapToGrid="0">
      <p:cViewPr>
        <p:scale>
          <a:sx n="80" d="100"/>
          <a:sy n="80" d="100"/>
        </p:scale>
        <p:origin x="105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tonLy" userId="S::actonly@whs.school.nz::f0c24373-5e06-436a-ae91-5d3fbb53f88b" providerId="AD" clId="Web-{B27BD27B-3365-426D-98B8-AB5530078FEF}"/>
    <pc:docChg chg="modSld">
      <pc:chgData name="ActonLy" userId="S::actonly@whs.school.nz::f0c24373-5e06-436a-ae91-5d3fbb53f88b" providerId="AD" clId="Web-{B27BD27B-3365-426D-98B8-AB5530078FEF}" dt="2018-06-15T23:35:01.660" v="0" actId="14100"/>
      <pc:docMkLst>
        <pc:docMk/>
      </pc:docMkLst>
      <pc:sldChg chg="modSp">
        <pc:chgData name="ActonLy" userId="S::actonly@whs.school.nz::f0c24373-5e06-436a-ae91-5d3fbb53f88b" providerId="AD" clId="Web-{B27BD27B-3365-426D-98B8-AB5530078FEF}" dt="2018-06-15T23:35:01.660" v="0" actId="14100"/>
        <pc:sldMkLst>
          <pc:docMk/>
          <pc:sldMk cId="2558399459" sldId="318"/>
        </pc:sldMkLst>
        <pc:picChg chg="mod">
          <ac:chgData name="ActonLy" userId="S::actonly@whs.school.nz::f0c24373-5e06-436a-ae91-5d3fbb53f88b" providerId="AD" clId="Web-{B27BD27B-3365-426D-98B8-AB5530078FEF}" dt="2018-06-15T23:35:01.660" v="0" actId="14100"/>
          <ac:picMkLst>
            <pc:docMk/>
            <pc:sldMk cId="2558399459" sldId="318"/>
            <ac:picMk id="8" creationId="{816E0FBE-FC77-4B6F-BFC1-1B46D9613278}"/>
          </ac:picMkLst>
        </pc:picChg>
      </pc:sldChg>
    </pc:docChg>
  </pc:docChgLst>
  <pc:docChgLst>
    <pc:chgData name="ActonLy" userId="S::actonly@whs.school.nz::f0c24373-5e06-436a-ae91-5d3fbb53f88b" providerId="AD" clId="Web-{A58F0806-EA8F-46CB-B36C-31A016234F81}"/>
    <pc:docChg chg="addSld delSld modSld sldOrd">
      <pc:chgData name="ActonLy" userId="S::actonly@whs.school.nz::f0c24373-5e06-436a-ae91-5d3fbb53f88b" providerId="AD" clId="Web-{A58F0806-EA8F-46CB-B36C-31A016234F81}" dt="2018-06-04T07:27:17.984" v="524"/>
      <pc:docMkLst>
        <pc:docMk/>
      </pc:docMkLst>
      <pc:sldChg chg="addSp delSp modSp add ord replId">
        <pc:chgData name="ActonLy" userId="S::actonly@whs.school.nz::f0c24373-5e06-436a-ae91-5d3fbb53f88b" providerId="AD" clId="Web-{A58F0806-EA8F-46CB-B36C-31A016234F81}" dt="2018-06-04T01:47:29.072" v="58" actId="20577"/>
        <pc:sldMkLst>
          <pc:docMk/>
          <pc:sldMk cId="2480254520" sldId="314"/>
        </pc:sldMkLst>
        <pc:spChg chg="mod">
          <ac:chgData name="ActonLy" userId="S::actonly@whs.school.nz::f0c24373-5e06-436a-ae91-5d3fbb53f88b" providerId="AD" clId="Web-{A58F0806-EA8F-46CB-B36C-31A016234F81}" dt="2018-06-04T01:47:29.072" v="58" actId="20577"/>
          <ac:spMkLst>
            <pc:docMk/>
            <pc:sldMk cId="2480254520" sldId="314"/>
            <ac:spMk id="3" creationId="{5B8EA214-04F7-4611-A41D-FDD90D6940B1}"/>
          </ac:spMkLst>
        </pc:spChg>
        <pc:picChg chg="add mod">
          <ac:chgData name="ActonLy" userId="S::actonly@whs.school.nz::f0c24373-5e06-436a-ae91-5d3fbb53f88b" providerId="AD" clId="Web-{A58F0806-EA8F-46CB-B36C-31A016234F81}" dt="2018-06-04T01:45:49.992" v="42" actId="1076"/>
          <ac:picMkLst>
            <pc:docMk/>
            <pc:sldMk cId="2480254520" sldId="314"/>
            <ac:picMk id="2" creationId="{9800A1D4-F5BD-41F1-BA27-92BA099585E6}"/>
          </ac:picMkLst>
        </pc:picChg>
        <pc:picChg chg="add del mod ord">
          <ac:chgData name="ActonLy" userId="S::actonly@whs.school.nz::f0c24373-5e06-436a-ae91-5d3fbb53f88b" providerId="AD" clId="Web-{A58F0806-EA8F-46CB-B36C-31A016234F81}" dt="2018-06-04T01:44:29.678" v="28" actId="20577"/>
          <ac:picMkLst>
            <pc:docMk/>
            <pc:sldMk cId="2480254520" sldId="314"/>
            <ac:picMk id="5" creationId="{E7C5A2E3-7A18-467B-9D98-6AE6D73F7251}"/>
          </ac:picMkLst>
        </pc:picChg>
        <pc:picChg chg="add del mod">
          <ac:chgData name="ActonLy" userId="S::actonly@whs.school.nz::f0c24373-5e06-436a-ae91-5d3fbb53f88b" providerId="AD" clId="Web-{A58F0806-EA8F-46CB-B36C-31A016234F81}" dt="2018-06-04T01:43:48.271" v="27" actId="20577"/>
          <ac:picMkLst>
            <pc:docMk/>
            <pc:sldMk cId="2480254520" sldId="314"/>
            <ac:picMk id="7" creationId="{835BB82F-AF9D-4B3D-81E2-E39CE9F97601}"/>
          </ac:picMkLst>
        </pc:picChg>
        <pc:picChg chg="add del mod">
          <ac:chgData name="ActonLy" userId="S::actonly@whs.school.nz::f0c24373-5e06-436a-ae91-5d3fbb53f88b" providerId="AD" clId="Web-{A58F0806-EA8F-46CB-B36C-31A016234F81}" dt="2018-06-04T01:44:54.756" v="32" actId="20577"/>
          <ac:picMkLst>
            <pc:docMk/>
            <pc:sldMk cId="2480254520" sldId="314"/>
            <ac:picMk id="9" creationId="{F1BAD05A-8AA3-47A2-B883-89EB8640F229}"/>
          </ac:picMkLst>
        </pc:picChg>
        <pc:picChg chg="add mod ord">
          <ac:chgData name="ActonLy" userId="S::actonly@whs.school.nz::f0c24373-5e06-436a-ae91-5d3fbb53f88b" providerId="AD" clId="Web-{A58F0806-EA8F-46CB-B36C-31A016234F81}" dt="2018-06-04T01:45:49.976" v="41" actId="1076"/>
          <ac:picMkLst>
            <pc:docMk/>
            <pc:sldMk cId="2480254520" sldId="314"/>
            <ac:picMk id="11" creationId="{A1C5FD1D-ACDB-48AB-B8CF-86A0789680B9}"/>
          </ac:picMkLst>
        </pc:picChg>
        <pc:picChg chg="del">
          <ac:chgData name="ActonLy" userId="S::actonly@whs.school.nz::f0c24373-5e06-436a-ae91-5d3fbb53f88b" providerId="AD" clId="Web-{A58F0806-EA8F-46CB-B36C-31A016234F81}" dt="2018-06-04T01:42:18.016" v="19" actId="20577"/>
          <ac:picMkLst>
            <pc:docMk/>
            <pc:sldMk cId="2480254520" sldId="314"/>
            <ac:picMk id="15" creationId="{EE98D293-B222-4D2B-B4C4-81C748C5B291}"/>
          </ac:picMkLst>
        </pc:picChg>
        <pc:picChg chg="add del">
          <ac:chgData name="ActonLy" userId="S::actonly@whs.school.nz::f0c24373-5e06-436a-ae91-5d3fbb53f88b" providerId="AD" clId="Web-{A58F0806-EA8F-46CB-B36C-31A016234F81}" dt="2018-06-04T01:41:15.218" v="13" actId="20577"/>
          <ac:picMkLst>
            <pc:docMk/>
            <pc:sldMk cId="2480254520" sldId="314"/>
            <ac:picMk id="16" creationId="{44072956-ED41-4D6F-BB4C-C12976B3B8CA}"/>
          </ac:picMkLst>
        </pc:picChg>
      </pc:sldChg>
      <pc:sldChg chg="addSp delSp modSp add ord replId">
        <pc:chgData name="ActonLy" userId="S::actonly@whs.school.nz::f0c24373-5e06-436a-ae91-5d3fbb53f88b" providerId="AD" clId="Web-{A58F0806-EA8F-46CB-B36C-31A016234F81}" dt="2018-06-04T01:53:47.470" v="90" actId="1076"/>
        <pc:sldMkLst>
          <pc:docMk/>
          <pc:sldMk cId="678279878" sldId="315"/>
        </pc:sldMkLst>
        <pc:spChg chg="mod">
          <ac:chgData name="ActonLy" userId="S::actonly@whs.school.nz::f0c24373-5e06-436a-ae91-5d3fbb53f88b" providerId="AD" clId="Web-{A58F0806-EA8F-46CB-B36C-31A016234F81}" dt="2018-06-04T01:47:37.947" v="59" actId="20577"/>
          <ac:spMkLst>
            <pc:docMk/>
            <pc:sldMk cId="678279878" sldId="315"/>
            <ac:spMk id="3" creationId="{5B8EA214-04F7-4611-A41D-FDD90D6940B1}"/>
          </ac:spMkLst>
        </pc:spChg>
        <pc:picChg chg="add del mod">
          <ac:chgData name="ActonLy" userId="S::actonly@whs.school.nz::f0c24373-5e06-436a-ae91-5d3fbb53f88b" providerId="AD" clId="Web-{A58F0806-EA8F-46CB-B36C-31A016234F81}" dt="2018-06-04T01:52:03.702" v="80" actId="1076"/>
          <ac:picMkLst>
            <pc:docMk/>
            <pc:sldMk cId="678279878" sldId="315"/>
            <ac:picMk id="2" creationId="{564D6DC6-4419-4348-87B6-2B2D848CDB20}"/>
          </ac:picMkLst>
        </pc:picChg>
        <pc:picChg chg="add mod">
          <ac:chgData name="ActonLy" userId="S::actonly@whs.school.nz::f0c24373-5e06-436a-ae91-5d3fbb53f88b" providerId="AD" clId="Web-{A58F0806-EA8F-46CB-B36C-31A016234F81}" dt="2018-06-04T01:53:47.470" v="90" actId="1076"/>
          <ac:picMkLst>
            <pc:docMk/>
            <pc:sldMk cId="678279878" sldId="315"/>
            <ac:picMk id="5" creationId="{A5F049DE-B99D-488E-BCC3-4233987084AA}"/>
          </ac:picMkLst>
        </pc:picChg>
        <pc:picChg chg="del">
          <ac:chgData name="ActonLy" userId="S::actonly@whs.school.nz::f0c24373-5e06-436a-ae91-5d3fbb53f88b" providerId="AD" clId="Web-{A58F0806-EA8F-46CB-B36C-31A016234F81}" dt="2018-06-04T01:49:13.214" v="69" actId="1076"/>
          <ac:picMkLst>
            <pc:docMk/>
            <pc:sldMk cId="678279878" sldId="315"/>
            <ac:picMk id="13" creationId="{5813CA43-0005-4CC3-A55B-639004650760}"/>
          </ac:picMkLst>
        </pc:picChg>
      </pc:sldChg>
      <pc:sldChg chg="add del replId">
        <pc:chgData name="ActonLy" userId="S::actonly@whs.school.nz::f0c24373-5e06-436a-ae91-5d3fbb53f88b" providerId="AD" clId="Web-{A58F0806-EA8F-46CB-B36C-31A016234F81}" dt="2018-06-04T01:40:28.967" v="9" actId="20577"/>
        <pc:sldMkLst>
          <pc:docMk/>
          <pc:sldMk cId="3416734774" sldId="315"/>
        </pc:sldMkLst>
      </pc:sldChg>
      <pc:sldChg chg="addSp delSp modSp add replId">
        <pc:chgData name="ActonLy" userId="S::actonly@whs.school.nz::f0c24373-5e06-436a-ae91-5d3fbb53f88b" providerId="AD" clId="Web-{A58F0806-EA8F-46CB-B36C-31A016234F81}" dt="2018-06-04T01:53:37.470" v="89" actId="1076"/>
        <pc:sldMkLst>
          <pc:docMk/>
          <pc:sldMk cId="2023799179" sldId="316"/>
        </pc:sldMkLst>
        <pc:spChg chg="mod">
          <ac:chgData name="ActonLy" userId="S::actonly@whs.school.nz::f0c24373-5e06-436a-ae91-5d3fbb53f88b" providerId="AD" clId="Web-{A58F0806-EA8F-46CB-B36C-31A016234F81}" dt="2018-06-04T01:47:49.838" v="63" actId="20577"/>
          <ac:spMkLst>
            <pc:docMk/>
            <pc:sldMk cId="2023799179" sldId="316"/>
            <ac:spMk id="3" creationId="{5B8EA214-04F7-4611-A41D-FDD90D6940B1}"/>
          </ac:spMkLst>
        </pc:spChg>
        <pc:picChg chg="del">
          <ac:chgData name="ActonLy" userId="S::actonly@whs.school.nz::f0c24373-5e06-436a-ae91-5d3fbb53f88b" providerId="AD" clId="Web-{A58F0806-EA8F-46CB-B36C-31A016234F81}" dt="2018-06-04T01:50:25.575" v="73" actId="1076"/>
          <ac:picMkLst>
            <pc:docMk/>
            <pc:sldMk cId="2023799179" sldId="316"/>
            <ac:picMk id="2" creationId="{CB1F9C6F-BC42-4D68-94FA-B9F30D7540E1}"/>
          </ac:picMkLst>
        </pc:picChg>
        <pc:picChg chg="add del mod">
          <ac:chgData name="ActonLy" userId="S::actonly@whs.school.nz::f0c24373-5e06-436a-ae91-5d3fbb53f88b" providerId="AD" clId="Web-{A58F0806-EA8F-46CB-B36C-31A016234F81}" dt="2018-06-04T01:51:11.170" v="76" actId="1076"/>
          <ac:picMkLst>
            <pc:docMk/>
            <pc:sldMk cId="2023799179" sldId="316"/>
            <ac:picMk id="4" creationId="{F2BE8887-6799-44A5-9C77-1634C06E7132}"/>
          </ac:picMkLst>
        </pc:picChg>
        <pc:picChg chg="add mod">
          <ac:chgData name="ActonLy" userId="S::actonly@whs.school.nz::f0c24373-5e06-436a-ae91-5d3fbb53f88b" providerId="AD" clId="Web-{A58F0806-EA8F-46CB-B36C-31A016234F81}" dt="2018-06-04T01:53:37.470" v="89" actId="1076"/>
          <ac:picMkLst>
            <pc:docMk/>
            <pc:sldMk cId="2023799179" sldId="316"/>
            <ac:picMk id="6" creationId="{5FF3C83B-A665-453C-9E23-ACBA0AC3C5DA}"/>
          </ac:picMkLst>
        </pc:picChg>
      </pc:sldChg>
      <pc:sldChg chg="addSp delSp modSp add replId">
        <pc:chgData name="ActonLy" userId="S::actonly@whs.school.nz::f0c24373-5e06-436a-ae91-5d3fbb53f88b" providerId="AD" clId="Web-{A58F0806-EA8F-46CB-B36C-31A016234F81}" dt="2018-06-04T01:53:29.657" v="88" actId="1076"/>
        <pc:sldMkLst>
          <pc:docMk/>
          <pc:sldMk cId="2187846997" sldId="317"/>
        </pc:sldMkLst>
        <pc:spChg chg="mod">
          <ac:chgData name="ActonLy" userId="S::actonly@whs.school.nz::f0c24373-5e06-436a-ae91-5d3fbb53f88b" providerId="AD" clId="Web-{A58F0806-EA8F-46CB-B36C-31A016234F81}" dt="2018-06-04T01:48:22.510" v="68" actId="20577"/>
          <ac:spMkLst>
            <pc:docMk/>
            <pc:sldMk cId="2187846997" sldId="317"/>
            <ac:spMk id="3" creationId="{5B8EA214-04F7-4611-A41D-FDD90D6940B1}"/>
          </ac:spMkLst>
        </pc:spChg>
        <pc:picChg chg="del">
          <ac:chgData name="ActonLy" userId="S::actonly@whs.school.nz::f0c24373-5e06-436a-ae91-5d3fbb53f88b" providerId="AD" clId="Web-{A58F0806-EA8F-46CB-B36C-31A016234F81}" dt="2018-06-04T01:53:11.891" v="84" actId="1076"/>
          <ac:picMkLst>
            <pc:docMk/>
            <pc:sldMk cId="2187846997" sldId="317"/>
            <ac:picMk id="2" creationId="{EF6FC6DD-5ECA-4296-B54A-585A7B6CAA69}"/>
          </ac:picMkLst>
        </pc:picChg>
        <pc:picChg chg="add mod">
          <ac:chgData name="ActonLy" userId="S::actonly@whs.school.nz::f0c24373-5e06-436a-ae91-5d3fbb53f88b" providerId="AD" clId="Web-{A58F0806-EA8F-46CB-B36C-31A016234F81}" dt="2018-06-04T01:53:29.657" v="88" actId="1076"/>
          <ac:picMkLst>
            <pc:docMk/>
            <pc:sldMk cId="2187846997" sldId="317"/>
            <ac:picMk id="4" creationId="{460B541F-59A2-43D9-8DBC-58FD24E71178}"/>
          </ac:picMkLst>
        </pc:picChg>
      </pc:sldChg>
      <pc:sldChg chg="addSp delSp modSp add ord replId">
        <pc:chgData name="ActonLy" userId="S::actonly@whs.school.nz::f0c24373-5e06-436a-ae91-5d3fbb53f88b" providerId="AD" clId="Web-{A58F0806-EA8F-46CB-B36C-31A016234F81}" dt="2018-06-04T02:57:33.250" v="129" actId="1076"/>
        <pc:sldMkLst>
          <pc:docMk/>
          <pc:sldMk cId="2558399459" sldId="318"/>
        </pc:sldMkLst>
        <pc:spChg chg="mod">
          <ac:chgData name="ActonLy" userId="S::actonly@whs.school.nz::f0c24373-5e06-436a-ae91-5d3fbb53f88b" providerId="AD" clId="Web-{A58F0806-EA8F-46CB-B36C-31A016234F81}" dt="2018-06-04T02:13:08.883" v="101" actId="20577"/>
          <ac:spMkLst>
            <pc:docMk/>
            <pc:sldMk cId="2558399459" sldId="318"/>
            <ac:spMk id="3" creationId="{5B8EA214-04F7-4611-A41D-FDD90D6940B1}"/>
          </ac:spMkLst>
        </pc:spChg>
        <pc:picChg chg="del">
          <ac:chgData name="ActonLy" userId="S::actonly@whs.school.nz::f0c24373-5e06-436a-ae91-5d3fbb53f88b" providerId="AD" clId="Web-{A58F0806-EA8F-46CB-B36C-31A016234F81}" dt="2018-06-04T02:56:24.361" v="121" actId="1076"/>
          <ac:picMkLst>
            <pc:docMk/>
            <pc:sldMk cId="2558399459" sldId="318"/>
            <ac:picMk id="2" creationId="{9800A1D4-F5BD-41F1-BA27-92BA099585E6}"/>
          </ac:picMkLst>
        </pc:picChg>
        <pc:picChg chg="add del mod">
          <ac:chgData name="ActonLy" userId="S::actonly@whs.school.nz::f0c24373-5e06-436a-ae91-5d3fbb53f88b" providerId="AD" clId="Web-{A58F0806-EA8F-46CB-B36C-31A016234F81}" dt="2018-06-04T02:56:57.313" v="123" actId="1076"/>
          <ac:picMkLst>
            <pc:docMk/>
            <pc:sldMk cId="2558399459" sldId="318"/>
            <ac:picMk id="4" creationId="{AFBB529D-0FB3-41F2-92B5-2F8663F13864}"/>
          </ac:picMkLst>
        </pc:picChg>
        <pc:picChg chg="add mod">
          <ac:chgData name="ActonLy" userId="S::actonly@whs.school.nz::f0c24373-5e06-436a-ae91-5d3fbb53f88b" providerId="AD" clId="Web-{A58F0806-EA8F-46CB-B36C-31A016234F81}" dt="2018-06-04T02:57:07.626" v="126" actId="14100"/>
          <ac:picMkLst>
            <pc:docMk/>
            <pc:sldMk cId="2558399459" sldId="318"/>
            <ac:picMk id="6" creationId="{6BBCEC25-07CB-44C4-BE59-4CD8DE9AD057}"/>
          </ac:picMkLst>
        </pc:picChg>
        <pc:picChg chg="add mod">
          <ac:chgData name="ActonLy" userId="S::actonly@whs.school.nz::f0c24373-5e06-436a-ae91-5d3fbb53f88b" providerId="AD" clId="Web-{A58F0806-EA8F-46CB-B36C-31A016234F81}" dt="2018-06-04T02:57:33.250" v="129" actId="1076"/>
          <ac:picMkLst>
            <pc:docMk/>
            <pc:sldMk cId="2558399459" sldId="318"/>
            <ac:picMk id="8" creationId="{816E0FBE-FC77-4B6F-BFC1-1B46D9613278}"/>
          </ac:picMkLst>
        </pc:picChg>
        <pc:picChg chg="del">
          <ac:chgData name="ActonLy" userId="S::actonly@whs.school.nz::f0c24373-5e06-436a-ae91-5d3fbb53f88b" providerId="AD" clId="Web-{A58F0806-EA8F-46CB-B36C-31A016234F81}" dt="2018-06-04T02:55:51.002" v="116" actId="1076"/>
          <ac:picMkLst>
            <pc:docMk/>
            <pc:sldMk cId="2558399459" sldId="318"/>
            <ac:picMk id="11" creationId="{A1C5FD1D-ACDB-48AB-B8CF-86A0789680B9}"/>
          </ac:picMkLst>
        </pc:picChg>
      </pc:sldChg>
      <pc:sldChg chg="addSp delSp modSp add replId">
        <pc:chgData name="ActonLy" userId="S::actonly@whs.school.nz::f0c24373-5e06-436a-ae91-5d3fbb53f88b" providerId="AD" clId="Web-{A58F0806-EA8F-46CB-B36C-31A016234F81}" dt="2018-06-04T02:58:48.796" v="133" actId="14100"/>
        <pc:sldMkLst>
          <pc:docMk/>
          <pc:sldMk cId="4253071693" sldId="319"/>
        </pc:sldMkLst>
        <pc:spChg chg="mod">
          <ac:chgData name="ActonLy" userId="S::actonly@whs.school.nz::f0c24373-5e06-436a-ae91-5d3fbb53f88b" providerId="AD" clId="Web-{A58F0806-EA8F-46CB-B36C-31A016234F81}" dt="2018-06-04T02:53:25.441" v="114" actId="20577"/>
          <ac:spMkLst>
            <pc:docMk/>
            <pc:sldMk cId="4253071693" sldId="319"/>
            <ac:spMk id="3" creationId="{5B8EA214-04F7-4611-A41D-FDD90D6940B1}"/>
          </ac:spMkLst>
        </pc:spChg>
        <pc:picChg chg="del">
          <ac:chgData name="ActonLy" userId="S::actonly@whs.school.nz::f0c24373-5e06-436a-ae91-5d3fbb53f88b" providerId="AD" clId="Web-{A58F0806-EA8F-46CB-B36C-31A016234F81}" dt="2018-06-04T02:53:27.144" v="115" actId="14100"/>
          <ac:picMkLst>
            <pc:docMk/>
            <pc:sldMk cId="4253071693" sldId="319"/>
            <ac:picMk id="2" creationId="{9800A1D4-F5BD-41F1-BA27-92BA099585E6}"/>
          </ac:picMkLst>
        </pc:picChg>
        <pc:picChg chg="add mod">
          <ac:chgData name="ActonLy" userId="S::actonly@whs.school.nz::f0c24373-5e06-436a-ae91-5d3fbb53f88b" providerId="AD" clId="Web-{A58F0806-EA8F-46CB-B36C-31A016234F81}" dt="2018-06-04T02:58:48.796" v="133" actId="14100"/>
          <ac:picMkLst>
            <pc:docMk/>
            <pc:sldMk cId="4253071693" sldId="319"/>
            <ac:picMk id="4" creationId="{FF5A32DA-7F43-4CAB-81F7-AAF27F1411FF}"/>
          </ac:picMkLst>
        </pc:picChg>
        <pc:picChg chg="del">
          <ac:chgData name="ActonLy" userId="S::actonly@whs.school.nz::f0c24373-5e06-436a-ae91-5d3fbb53f88b" providerId="AD" clId="Web-{A58F0806-EA8F-46CB-B36C-31A016234F81}" dt="2018-06-04T02:58:36.125" v="130" actId="14100"/>
          <ac:picMkLst>
            <pc:docMk/>
            <pc:sldMk cId="4253071693" sldId="319"/>
            <ac:picMk id="11" creationId="{A1C5FD1D-ACDB-48AB-B8CF-86A0789680B9}"/>
          </ac:picMkLst>
        </pc:picChg>
      </pc:sldChg>
      <pc:sldChg chg="addSp delSp modSp add replId">
        <pc:chgData name="ActonLy" userId="S::actonly@whs.school.nz::f0c24373-5e06-436a-ae91-5d3fbb53f88b" providerId="AD" clId="Web-{A58F0806-EA8F-46CB-B36C-31A016234F81}" dt="2018-06-04T03:00:18.233" v="146" actId="14100"/>
        <pc:sldMkLst>
          <pc:docMk/>
          <pc:sldMk cId="3792959934" sldId="320"/>
        </pc:sldMkLst>
        <pc:spChg chg="mod">
          <ac:chgData name="ActonLy" userId="S::actonly@whs.school.nz::f0c24373-5e06-436a-ae91-5d3fbb53f88b" providerId="AD" clId="Web-{A58F0806-EA8F-46CB-B36C-31A016234F81}" dt="2018-06-04T02:59:52.999" v="141" actId="20577"/>
          <ac:spMkLst>
            <pc:docMk/>
            <pc:sldMk cId="3792959934" sldId="320"/>
            <ac:spMk id="3" creationId="{5B8EA214-04F7-4611-A41D-FDD90D6940B1}"/>
          </ac:spMkLst>
        </pc:spChg>
        <pc:picChg chg="add mod">
          <ac:chgData name="ActonLy" userId="S::actonly@whs.school.nz::f0c24373-5e06-436a-ae91-5d3fbb53f88b" providerId="AD" clId="Web-{A58F0806-EA8F-46CB-B36C-31A016234F81}" dt="2018-06-04T03:00:18.233" v="146" actId="14100"/>
          <ac:picMkLst>
            <pc:docMk/>
            <pc:sldMk cId="3792959934" sldId="320"/>
            <ac:picMk id="2" creationId="{66A74191-8E3D-4480-87C4-F678E634CD7A}"/>
          </ac:picMkLst>
        </pc:picChg>
        <pc:picChg chg="del">
          <ac:chgData name="ActonLy" userId="S::actonly@whs.school.nz::f0c24373-5e06-436a-ae91-5d3fbb53f88b" providerId="AD" clId="Web-{A58F0806-EA8F-46CB-B36C-31A016234F81}" dt="2018-06-04T02:59:54.373" v="142" actId="14100"/>
          <ac:picMkLst>
            <pc:docMk/>
            <pc:sldMk cId="3792959934" sldId="320"/>
            <ac:picMk id="4" creationId="{FF5A32DA-7F43-4CAB-81F7-AAF27F1411FF}"/>
          </ac:picMkLst>
        </pc:picChg>
      </pc:sldChg>
      <pc:sldChg chg="addSp delSp modSp add replId">
        <pc:chgData name="ActonLy" userId="S::actonly@whs.school.nz::f0c24373-5e06-436a-ae91-5d3fbb53f88b" providerId="AD" clId="Web-{A58F0806-EA8F-46CB-B36C-31A016234F81}" dt="2018-06-04T03:01:38.138" v="158" actId="14100"/>
        <pc:sldMkLst>
          <pc:docMk/>
          <pc:sldMk cId="2107000277" sldId="321"/>
        </pc:sldMkLst>
        <pc:spChg chg="mod">
          <ac:chgData name="ActonLy" userId="S::actonly@whs.school.nz::f0c24373-5e06-436a-ae91-5d3fbb53f88b" providerId="AD" clId="Web-{A58F0806-EA8F-46CB-B36C-31A016234F81}" dt="2018-06-04T03:00:46.748" v="154" actId="20577"/>
          <ac:spMkLst>
            <pc:docMk/>
            <pc:sldMk cId="2107000277" sldId="321"/>
            <ac:spMk id="3" creationId="{5B8EA214-04F7-4611-A41D-FDD90D6940B1}"/>
          </ac:spMkLst>
        </pc:spChg>
        <pc:picChg chg="del">
          <ac:chgData name="ActonLy" userId="S::actonly@whs.school.nz::f0c24373-5e06-436a-ae91-5d3fbb53f88b" providerId="AD" clId="Web-{A58F0806-EA8F-46CB-B36C-31A016234F81}" dt="2018-06-04T03:00:49.013" v="155" actId="14100"/>
          <ac:picMkLst>
            <pc:docMk/>
            <pc:sldMk cId="2107000277" sldId="321"/>
            <ac:picMk id="2" creationId="{66A74191-8E3D-4480-87C4-F678E634CD7A}"/>
          </ac:picMkLst>
        </pc:picChg>
        <pc:picChg chg="add mod">
          <ac:chgData name="ActonLy" userId="S::actonly@whs.school.nz::f0c24373-5e06-436a-ae91-5d3fbb53f88b" providerId="AD" clId="Web-{A58F0806-EA8F-46CB-B36C-31A016234F81}" dt="2018-06-04T03:01:38.138" v="158" actId="14100"/>
          <ac:picMkLst>
            <pc:docMk/>
            <pc:sldMk cId="2107000277" sldId="321"/>
            <ac:picMk id="4" creationId="{9CCCCC67-F164-4B26-A20A-67B666A35728}"/>
          </ac:picMkLst>
        </pc:picChg>
      </pc:sldChg>
      <pc:sldChg chg="addSp delSp modSp add replId modNotes">
        <pc:chgData name="ActonLy" userId="S::actonly@whs.school.nz::f0c24373-5e06-436a-ae91-5d3fbb53f88b" providerId="AD" clId="Web-{A58F0806-EA8F-46CB-B36C-31A016234F81}" dt="2018-06-04T07:27:17.984" v="524"/>
        <pc:sldMkLst>
          <pc:docMk/>
          <pc:sldMk cId="3183565150" sldId="322"/>
        </pc:sldMkLst>
        <pc:spChg chg="add mod">
          <ac:chgData name="ActonLy" userId="S::actonly@whs.school.nz::f0c24373-5e06-436a-ae91-5d3fbb53f88b" providerId="AD" clId="Web-{A58F0806-EA8F-46CB-B36C-31A016234F81}" dt="2018-06-04T04:58:25.169" v="439" actId="1076"/>
          <ac:spMkLst>
            <pc:docMk/>
            <pc:sldMk cId="3183565150" sldId="322"/>
            <ac:spMk id="2" creationId="{B2B7ABF7-1E70-45DC-90FA-9EAB913FADDE}"/>
          </ac:spMkLst>
        </pc:spChg>
        <pc:spChg chg="mod">
          <ac:chgData name="ActonLy" userId="S::actonly@whs.school.nz::f0c24373-5e06-436a-ae91-5d3fbb53f88b" providerId="AD" clId="Web-{A58F0806-EA8F-46CB-B36C-31A016234F81}" dt="2018-06-04T04:56:08.593" v="382" actId="20577"/>
          <ac:spMkLst>
            <pc:docMk/>
            <pc:sldMk cId="3183565150" sldId="322"/>
            <ac:spMk id="3" creationId="{5B8EA214-04F7-4611-A41D-FDD90D6940B1}"/>
          </ac:spMkLst>
        </pc:spChg>
        <pc:picChg chg="del">
          <ac:chgData name="ActonLy" userId="S::actonly@whs.school.nz::f0c24373-5e06-436a-ae91-5d3fbb53f88b" providerId="AD" clId="Web-{A58F0806-EA8F-46CB-B36C-31A016234F81}" dt="2018-06-04T04:45:24.351" v="160"/>
          <ac:picMkLst>
            <pc:docMk/>
            <pc:sldMk cId="3183565150" sldId="322"/>
            <ac:picMk id="4" creationId="{9CCCCC67-F164-4B26-A20A-67B666A35728}"/>
          </ac:picMkLst>
        </pc:picChg>
      </pc:sldChg>
      <pc:sldChg chg="add del replId">
        <pc:chgData name="ActonLy" userId="S::actonly@whs.school.nz::f0c24373-5e06-436a-ae91-5d3fbb53f88b" providerId="AD" clId="Web-{A58F0806-EA8F-46CB-B36C-31A016234F81}" dt="2018-06-04T04:46:59.803" v="178"/>
        <pc:sldMkLst>
          <pc:docMk/>
          <pc:sldMk cId="55475452" sldId="323"/>
        </pc:sldMkLst>
      </pc:sldChg>
      <pc:sldChg chg="modSp add replId">
        <pc:chgData name="ActonLy" userId="S::actonly@whs.school.nz::f0c24373-5e06-436a-ae91-5d3fbb53f88b" providerId="AD" clId="Web-{A58F0806-EA8F-46CB-B36C-31A016234F81}" dt="2018-06-04T04:55:27.328" v="366" actId="20577"/>
        <pc:sldMkLst>
          <pc:docMk/>
          <pc:sldMk cId="2618125051" sldId="323"/>
        </pc:sldMkLst>
        <pc:spChg chg="mod">
          <ac:chgData name="ActonLy" userId="S::actonly@whs.school.nz::f0c24373-5e06-436a-ae91-5d3fbb53f88b" providerId="AD" clId="Web-{A58F0806-EA8F-46CB-B36C-31A016234F81}" dt="2018-06-04T04:55:27.328" v="366" actId="20577"/>
          <ac:spMkLst>
            <pc:docMk/>
            <pc:sldMk cId="2618125051" sldId="323"/>
            <ac:spMk id="4" creationId="{64C1BE85-F7D5-44CA-98C5-11634E70245D}"/>
          </ac:spMkLst>
        </pc:spChg>
      </pc:sldChg>
      <pc:sldChg chg="delSp add del replId">
        <pc:chgData name="ActonLy" userId="S::actonly@whs.school.nz::f0c24373-5e06-436a-ae91-5d3fbb53f88b" providerId="AD" clId="Web-{A58F0806-EA8F-46CB-B36C-31A016234F81}" dt="2018-06-04T05:02:07.775" v="486"/>
        <pc:sldMkLst>
          <pc:docMk/>
          <pc:sldMk cId="842665928" sldId="324"/>
        </pc:sldMkLst>
        <pc:spChg chg="del">
          <ac:chgData name="ActonLy" userId="S::actonly@whs.school.nz::f0c24373-5e06-436a-ae91-5d3fbb53f88b" providerId="AD" clId="Web-{A58F0806-EA8F-46CB-B36C-31A016234F81}" dt="2018-06-04T04:58:30.403" v="440"/>
          <ac:spMkLst>
            <pc:docMk/>
            <pc:sldMk cId="842665928" sldId="324"/>
            <ac:spMk id="2" creationId="{B2B7ABF7-1E70-45DC-90FA-9EAB913FADDE}"/>
          </ac:spMkLst>
        </pc:spChg>
      </pc:sldChg>
      <pc:sldChg chg="modSp add replId">
        <pc:chgData name="ActonLy" userId="S::actonly@whs.school.nz::f0c24373-5e06-436a-ae91-5d3fbb53f88b" providerId="AD" clId="Web-{A58F0806-EA8F-46CB-B36C-31A016234F81}" dt="2018-06-04T04:59:48.574" v="464" actId="20577"/>
        <pc:sldMkLst>
          <pc:docMk/>
          <pc:sldMk cId="1257798725" sldId="325"/>
        </pc:sldMkLst>
        <pc:spChg chg="mod">
          <ac:chgData name="ActonLy" userId="S::actonly@whs.school.nz::f0c24373-5e06-436a-ae91-5d3fbb53f88b" providerId="AD" clId="Web-{A58F0806-EA8F-46CB-B36C-31A016234F81}" dt="2018-06-04T04:59:48.574" v="464" actId="20577"/>
          <ac:spMkLst>
            <pc:docMk/>
            <pc:sldMk cId="1257798725" sldId="325"/>
            <ac:spMk id="2" creationId="{B2B7ABF7-1E70-45DC-90FA-9EAB913FADDE}"/>
          </ac:spMkLst>
        </pc:spChg>
        <pc:spChg chg="mod">
          <ac:chgData name="ActonLy" userId="S::actonly@whs.school.nz::f0c24373-5e06-436a-ae91-5d3fbb53f88b" providerId="AD" clId="Web-{A58F0806-EA8F-46CB-B36C-31A016234F81}" dt="2018-06-04T04:59:03.325" v="445" actId="20577"/>
          <ac:spMkLst>
            <pc:docMk/>
            <pc:sldMk cId="1257798725" sldId="325"/>
            <ac:spMk id="3" creationId="{5B8EA214-04F7-4611-A41D-FDD90D6940B1}"/>
          </ac:spMkLst>
        </pc:spChg>
      </pc:sldChg>
      <pc:sldChg chg="modSp add replId">
        <pc:chgData name="ActonLy" userId="S::actonly@whs.school.nz::f0c24373-5e06-436a-ae91-5d3fbb53f88b" providerId="AD" clId="Web-{A58F0806-EA8F-46CB-B36C-31A016234F81}" dt="2018-06-04T05:02:05.822" v="484" actId="20577"/>
        <pc:sldMkLst>
          <pc:docMk/>
          <pc:sldMk cId="181669541" sldId="326"/>
        </pc:sldMkLst>
        <pc:spChg chg="mod">
          <ac:chgData name="ActonLy" userId="S::actonly@whs.school.nz::f0c24373-5e06-436a-ae91-5d3fbb53f88b" providerId="AD" clId="Web-{A58F0806-EA8F-46CB-B36C-31A016234F81}" dt="2018-06-04T05:02:05.822" v="484" actId="20577"/>
          <ac:spMkLst>
            <pc:docMk/>
            <pc:sldMk cId="181669541" sldId="326"/>
            <ac:spMk id="2" creationId="{B2B7ABF7-1E70-45DC-90FA-9EAB913FADDE}"/>
          </ac:spMkLst>
        </pc:spChg>
        <pc:spChg chg="mod">
          <ac:chgData name="ActonLy" userId="S::actonly@whs.school.nz::f0c24373-5e06-436a-ae91-5d3fbb53f88b" providerId="AD" clId="Web-{A58F0806-EA8F-46CB-B36C-31A016234F81}" dt="2018-06-04T05:01:21.901" v="471" actId="20577"/>
          <ac:spMkLst>
            <pc:docMk/>
            <pc:sldMk cId="181669541" sldId="326"/>
            <ac:spMk id="3" creationId="{5B8EA214-04F7-4611-A41D-FDD90D6940B1}"/>
          </ac:spMkLst>
        </pc:spChg>
      </pc:sldChg>
    </pc:docChg>
  </pc:docChgLst>
  <pc:docChgLst>
    <pc:chgData name="ActonLy" userId="S::actonly@whs.school.nz::f0c24373-5e06-436a-ae91-5d3fbb53f88b" providerId="AD" clId="Web-{174B448F-6774-46D0-B5F2-F12947D2942E}"/>
    <pc:docChg chg="modSld">
      <pc:chgData name="ActonLy" userId="S::actonly@whs.school.nz::f0c24373-5e06-436a-ae91-5d3fbb53f88b" providerId="AD" clId="Web-{174B448F-6774-46D0-B5F2-F12947D2942E}" dt="2018-06-05T23:17:25.103" v="192"/>
      <pc:docMkLst>
        <pc:docMk/>
      </pc:docMkLst>
      <pc:sldChg chg="modSp">
        <pc:chgData name="ActonLy" userId="S::actonly@whs.school.nz::f0c24373-5e06-436a-ae91-5d3fbb53f88b" providerId="AD" clId="Web-{174B448F-6774-46D0-B5F2-F12947D2942E}" dt="2018-06-05T23:17:25.103" v="192"/>
        <pc:sldMkLst>
          <pc:docMk/>
          <pc:sldMk cId="2378433997" sldId="330"/>
        </pc:sldMkLst>
        <pc:graphicFrameChg chg="mod modGraphic">
          <ac:chgData name="ActonLy" userId="S::actonly@whs.school.nz::f0c24373-5e06-436a-ae91-5d3fbb53f88b" providerId="AD" clId="Web-{174B448F-6774-46D0-B5F2-F12947D2942E}" dt="2018-06-05T23:17:25.103" v="192"/>
          <ac:graphicFrameMkLst>
            <pc:docMk/>
            <pc:sldMk cId="2378433997" sldId="330"/>
            <ac:graphicFrameMk id="2" creationId="{54A8BBF6-AB10-4B6A-912B-952B6C74E28B}"/>
          </ac:graphicFrameMkLst>
        </pc:graphicFrameChg>
      </pc:sldChg>
    </pc:docChg>
  </pc:docChgLst>
  <pc:docChgLst>
    <pc:chgData name="ActonLy" userId="S::actonly@whs.school.nz::f0c24373-5e06-436a-ae91-5d3fbb53f88b" providerId="AD" clId="Web-{002BA61C-F8CC-495A-A68C-772D0B501143}"/>
    <pc:docChg chg="addSld modSld">
      <pc:chgData name="ActonLy" userId="S::actonly@whs.school.nz::f0c24373-5e06-436a-ae91-5d3fbb53f88b" providerId="AD" clId="Web-{002BA61C-F8CC-495A-A68C-772D0B501143}" dt="2018-05-29T23:12:45.692" v="397"/>
      <pc:docMkLst>
        <pc:docMk/>
      </pc:docMkLst>
      <pc:sldChg chg="modSp">
        <pc:chgData name="ActonLy" userId="S::actonly@whs.school.nz::f0c24373-5e06-436a-ae91-5d3fbb53f88b" providerId="AD" clId="Web-{002BA61C-F8CC-495A-A68C-772D0B501143}" dt="2018-05-29T23:11:50.974" v="391" actId="20577"/>
        <pc:sldMkLst>
          <pc:docMk/>
          <pc:sldMk cId="0" sldId="258"/>
        </pc:sldMkLst>
        <pc:spChg chg="mod">
          <ac:chgData name="ActonLy" userId="S::actonly@whs.school.nz::f0c24373-5e06-436a-ae91-5d3fbb53f88b" providerId="AD" clId="Web-{002BA61C-F8CC-495A-A68C-772D0B501143}" dt="2018-05-29T23:11:50.974" v="391" actId="20577"/>
          <ac:spMkLst>
            <pc:docMk/>
            <pc:sldMk cId="0" sldId="258"/>
            <ac:spMk id="6" creationId="{0AEDC484-A306-4551-8728-763D4C0F586B}"/>
          </ac:spMkLst>
        </pc:spChg>
      </pc:sldChg>
      <pc:sldChg chg="delSp modSp">
        <pc:chgData name="ActonLy" userId="S::actonly@whs.school.nz::f0c24373-5e06-436a-ae91-5d3fbb53f88b" providerId="AD" clId="Web-{002BA61C-F8CC-495A-A68C-772D0B501143}" dt="2018-05-29T23:10:01.522" v="378" actId="20577"/>
        <pc:sldMkLst>
          <pc:docMk/>
          <pc:sldMk cId="0" sldId="259"/>
        </pc:sldMkLst>
        <pc:spChg chg="mod">
          <ac:chgData name="ActonLy" userId="S::actonly@whs.school.nz::f0c24373-5e06-436a-ae91-5d3fbb53f88b" providerId="AD" clId="Web-{002BA61C-F8CC-495A-A68C-772D0B501143}" dt="2018-05-29T23:10:01.522" v="378" actId="20577"/>
          <ac:spMkLst>
            <pc:docMk/>
            <pc:sldMk cId="0" sldId="259"/>
            <ac:spMk id="119" creationId="{00000000-0000-0000-0000-000000000000}"/>
          </ac:spMkLst>
        </pc:spChg>
        <pc:picChg chg="del">
          <ac:chgData name="ActonLy" userId="S::actonly@whs.school.nz::f0c24373-5e06-436a-ae91-5d3fbb53f88b" providerId="AD" clId="Web-{002BA61C-F8CC-495A-A68C-772D0B501143}" dt="2018-05-29T21:37:27.532" v="312" actId="20577"/>
          <ac:picMkLst>
            <pc:docMk/>
            <pc:sldMk cId="0" sldId="259"/>
            <ac:picMk id="2" creationId="{7F681834-AA36-4774-BA8A-2CB47F08210E}"/>
          </ac:picMkLst>
        </pc:picChg>
      </pc:sldChg>
      <pc:sldChg chg="delSp modSp">
        <pc:chgData name="ActonLy" userId="S::actonly@whs.school.nz::f0c24373-5e06-436a-ae91-5d3fbb53f88b" providerId="AD" clId="Web-{002BA61C-F8CC-495A-A68C-772D0B501143}" dt="2018-05-29T23:12:45.692" v="397"/>
        <pc:sldMkLst>
          <pc:docMk/>
          <pc:sldMk cId="0" sldId="262"/>
        </pc:sldMkLst>
        <pc:graphicFrameChg chg="del mod modGraphic">
          <ac:chgData name="ActonLy" userId="S::actonly@whs.school.nz::f0c24373-5e06-436a-ae91-5d3fbb53f88b" providerId="AD" clId="Web-{002BA61C-F8CC-495A-A68C-772D0B501143}" dt="2018-05-29T23:12:45.692" v="397"/>
          <ac:graphicFrameMkLst>
            <pc:docMk/>
            <pc:sldMk cId="0" sldId="262"/>
            <ac:graphicFrameMk id="4" creationId="{8E7A379F-5712-43F2-A520-F9DB168E2DC7}"/>
          </ac:graphicFrameMkLst>
        </pc:graphicFrameChg>
      </pc:sldChg>
      <pc:sldChg chg="addSp delSp modSp add replId modNotes">
        <pc:chgData name="ActonLy" userId="S::actonly@whs.school.nz::f0c24373-5e06-436a-ae91-5d3fbb53f88b" providerId="AD" clId="Web-{002BA61C-F8CC-495A-A68C-772D0B501143}" dt="2018-05-29T21:23:37.840" v="242" actId="20577"/>
        <pc:sldMkLst>
          <pc:docMk/>
          <pc:sldMk cId="1622237285" sldId="301"/>
        </pc:sldMkLst>
        <pc:spChg chg="add mod">
          <ac:chgData name="ActonLy" userId="S::actonly@whs.school.nz::f0c24373-5e06-436a-ae91-5d3fbb53f88b" providerId="AD" clId="Web-{002BA61C-F8CC-495A-A68C-772D0B501143}" dt="2018-05-29T21:17:09.298" v="134" actId="20577"/>
          <ac:spMkLst>
            <pc:docMk/>
            <pc:sldMk cId="1622237285" sldId="301"/>
            <ac:spMk id="3" creationId="{F46D532F-DBAF-4CA8-BF0F-2E533F07B8D8}"/>
          </ac:spMkLst>
        </pc:spChg>
        <pc:spChg chg="mod">
          <ac:chgData name="ActonLy" userId="S::actonly@whs.school.nz::f0c24373-5e06-436a-ae91-5d3fbb53f88b" providerId="AD" clId="Web-{002BA61C-F8CC-495A-A68C-772D0B501143}" dt="2018-05-29T21:12:29.817" v="5" actId="20577"/>
          <ac:spMkLst>
            <pc:docMk/>
            <pc:sldMk cId="1622237285" sldId="301"/>
            <ac:spMk id="102" creationId="{00000000-0000-0000-0000-000000000000}"/>
          </ac:spMkLst>
        </pc:spChg>
        <pc:spChg chg="del">
          <ac:chgData name="ActonLy" userId="S::actonly@whs.school.nz::f0c24373-5e06-436a-ae91-5d3fbb53f88b" providerId="AD" clId="Web-{002BA61C-F8CC-495A-A68C-772D0B501143}" dt="2018-05-29T21:12:32.802" v="6" actId="20577"/>
          <ac:spMkLst>
            <pc:docMk/>
            <pc:sldMk cId="1622237285" sldId="301"/>
            <ac:spMk id="103" creationId="{00000000-0000-0000-0000-000000000000}"/>
          </ac:spMkLst>
        </pc:spChg>
      </pc:sldChg>
      <pc:sldChg chg="addSp delSp modSp add replId">
        <pc:chgData name="ActonLy" userId="S::actonly@whs.school.nz::f0c24373-5e06-436a-ae91-5d3fbb53f88b" providerId="AD" clId="Web-{002BA61C-F8CC-495A-A68C-772D0B501143}" dt="2018-05-29T21:28:18.446" v="272" actId="14100"/>
        <pc:sldMkLst>
          <pc:docMk/>
          <pc:sldMk cId="1905967651" sldId="302"/>
        </pc:sldMkLst>
        <pc:spChg chg="add del mod">
          <ac:chgData name="ActonLy" userId="S::actonly@whs.school.nz::f0c24373-5e06-436a-ae91-5d3fbb53f88b" providerId="AD" clId="Web-{002BA61C-F8CC-495A-A68C-772D0B501143}" dt="2018-05-29T21:25:18.745" v="253" actId="14100"/>
          <ac:spMkLst>
            <pc:docMk/>
            <pc:sldMk cId="1905967651" sldId="302"/>
            <ac:spMk id="4" creationId="{3BB2EDE6-9314-4983-9D17-2B4C05BEEAF7}"/>
          </ac:spMkLst>
        </pc:spChg>
        <pc:spChg chg="mod">
          <ac:chgData name="ActonLy" userId="S::actonly@whs.school.nz::f0c24373-5e06-436a-ae91-5d3fbb53f88b" providerId="AD" clId="Web-{002BA61C-F8CC-495A-A68C-772D0B501143}" dt="2018-05-29T21:25:09.698" v="249" actId="20577"/>
          <ac:spMkLst>
            <pc:docMk/>
            <pc:sldMk cId="1905967651" sldId="302"/>
            <ac:spMk id="118" creationId="{00000000-0000-0000-0000-000000000000}"/>
          </ac:spMkLst>
        </pc:spChg>
        <pc:spChg chg="del">
          <ac:chgData name="ActonLy" userId="S::actonly@whs.school.nz::f0c24373-5e06-436a-ae91-5d3fbb53f88b" providerId="AD" clId="Web-{002BA61C-F8CC-495A-A68C-772D0B501143}" dt="2018-05-29T21:25:12.057" v="250" actId="14100"/>
          <ac:spMkLst>
            <pc:docMk/>
            <pc:sldMk cId="1905967651" sldId="302"/>
            <ac:spMk id="119" creationId="{00000000-0000-0000-0000-000000000000}"/>
          </ac:spMkLst>
        </pc:spChg>
        <pc:picChg chg="del">
          <ac:chgData name="ActonLy" userId="S::actonly@whs.school.nz::f0c24373-5e06-436a-ae91-5d3fbb53f88b" providerId="AD" clId="Web-{002BA61C-F8CC-495A-A68C-772D0B501143}" dt="2018-05-29T21:25:16.073" v="252" actId="14100"/>
          <ac:picMkLst>
            <pc:docMk/>
            <pc:sldMk cId="1905967651" sldId="302"/>
            <ac:picMk id="2" creationId="{7F681834-AA36-4774-BA8A-2CB47F08210E}"/>
          </ac:picMkLst>
        </pc:picChg>
        <pc:picChg chg="add del mod">
          <ac:chgData name="ActonLy" userId="S::actonly@whs.school.nz::f0c24373-5e06-436a-ae91-5d3fbb53f88b" providerId="AD" clId="Web-{002BA61C-F8CC-495A-A68C-772D0B501143}" dt="2018-05-29T21:27:38.681" v="263" actId="14100"/>
          <ac:picMkLst>
            <pc:docMk/>
            <pc:sldMk cId="1905967651" sldId="302"/>
            <ac:picMk id="5" creationId="{BE121C98-ABB4-45E3-AA2B-65E06DB8D23F}"/>
          </ac:picMkLst>
        </pc:picChg>
        <pc:picChg chg="add del mod">
          <ac:chgData name="ActonLy" userId="S::actonly@whs.school.nz::f0c24373-5e06-436a-ae91-5d3fbb53f88b" providerId="AD" clId="Web-{002BA61C-F8CC-495A-A68C-772D0B501143}" dt="2018-05-29T21:28:06.040" v="268" actId="14100"/>
          <ac:picMkLst>
            <pc:docMk/>
            <pc:sldMk cId="1905967651" sldId="302"/>
            <ac:picMk id="7" creationId="{CB07F35D-4EE6-45B1-A0FB-01C7A72C6AF7}"/>
          </ac:picMkLst>
        </pc:picChg>
        <pc:picChg chg="add mod">
          <ac:chgData name="ActonLy" userId="S::actonly@whs.school.nz::f0c24373-5e06-436a-ae91-5d3fbb53f88b" providerId="AD" clId="Web-{002BA61C-F8CC-495A-A68C-772D0B501143}" dt="2018-05-29T21:28:18.446" v="272" actId="14100"/>
          <ac:picMkLst>
            <pc:docMk/>
            <pc:sldMk cId="1905967651" sldId="302"/>
            <ac:picMk id="9" creationId="{ADFB090C-EC88-4044-B4DB-5AA23B67B5D3}"/>
          </ac:picMkLst>
        </pc:picChg>
      </pc:sldChg>
      <pc:sldChg chg="addSp delSp modSp add replId">
        <pc:chgData name="ActonLy" userId="S::actonly@whs.school.nz::f0c24373-5e06-436a-ae91-5d3fbb53f88b" providerId="AD" clId="Web-{002BA61C-F8CC-495A-A68C-772D0B501143}" dt="2018-05-29T21:33:43.785" v="284" actId="1076"/>
        <pc:sldMkLst>
          <pc:docMk/>
          <pc:sldMk cId="2579453132" sldId="303"/>
        </pc:sldMkLst>
        <pc:spChg chg="mod">
          <ac:chgData name="ActonLy" userId="S::actonly@whs.school.nz::f0c24373-5e06-436a-ae91-5d3fbb53f88b" providerId="AD" clId="Web-{002BA61C-F8CC-495A-A68C-772D0B501143}" dt="2018-05-29T21:29:00.539" v="277" actId="20577"/>
          <ac:spMkLst>
            <pc:docMk/>
            <pc:sldMk cId="2579453132" sldId="303"/>
            <ac:spMk id="118" creationId="{00000000-0000-0000-0000-000000000000}"/>
          </ac:spMkLst>
        </pc:spChg>
        <pc:picChg chg="add mod">
          <ac:chgData name="ActonLy" userId="S::actonly@whs.school.nz::f0c24373-5e06-436a-ae91-5d3fbb53f88b" providerId="AD" clId="Web-{002BA61C-F8CC-495A-A68C-772D0B501143}" dt="2018-05-29T21:33:43.785" v="284" actId="1076"/>
          <ac:picMkLst>
            <pc:docMk/>
            <pc:sldMk cId="2579453132" sldId="303"/>
            <ac:picMk id="2" creationId="{EDE98E71-6AC9-42B5-AFD8-B66D7946F2C7}"/>
          </ac:picMkLst>
        </pc:picChg>
        <pc:picChg chg="del">
          <ac:chgData name="ActonLy" userId="S::actonly@whs.school.nz::f0c24373-5e06-436a-ae91-5d3fbb53f88b" providerId="AD" clId="Web-{002BA61C-F8CC-495A-A68C-772D0B501143}" dt="2018-05-29T21:28:25.696" v="274" actId="1076"/>
          <ac:picMkLst>
            <pc:docMk/>
            <pc:sldMk cId="2579453132" sldId="303"/>
            <ac:picMk id="9" creationId="{ADFB090C-EC88-4044-B4DB-5AA23B67B5D3}"/>
          </ac:picMkLst>
        </pc:picChg>
      </pc:sldChg>
      <pc:sldChg chg="addSp delSp modSp add replId">
        <pc:chgData name="ActonLy" userId="S::actonly@whs.school.nz::f0c24373-5e06-436a-ae91-5d3fbb53f88b" providerId="AD" clId="Web-{002BA61C-F8CC-495A-A68C-772D0B501143}" dt="2018-05-29T21:37:12.501" v="311" actId="1076"/>
        <pc:sldMkLst>
          <pc:docMk/>
          <pc:sldMk cId="1206016517" sldId="304"/>
        </pc:sldMkLst>
        <pc:spChg chg="mod">
          <ac:chgData name="ActonLy" userId="S::actonly@whs.school.nz::f0c24373-5e06-436a-ae91-5d3fbb53f88b" providerId="AD" clId="Web-{002BA61C-F8CC-495A-A68C-772D0B501143}" dt="2018-05-29T21:35:28.112" v="293" actId="20577"/>
          <ac:spMkLst>
            <pc:docMk/>
            <pc:sldMk cId="1206016517" sldId="304"/>
            <ac:spMk id="118" creationId="{00000000-0000-0000-0000-000000000000}"/>
          </ac:spMkLst>
        </pc:spChg>
        <pc:picChg chg="del">
          <ac:chgData name="ActonLy" userId="S::actonly@whs.school.nz::f0c24373-5e06-436a-ae91-5d3fbb53f88b" providerId="AD" clId="Web-{002BA61C-F8CC-495A-A68C-772D0B501143}" dt="2018-05-29T21:35:29.550" v="294" actId="1076"/>
          <ac:picMkLst>
            <pc:docMk/>
            <pc:sldMk cId="1206016517" sldId="304"/>
            <ac:picMk id="2" creationId="{EDE98E71-6AC9-42B5-AFD8-B66D7946F2C7}"/>
          </ac:picMkLst>
        </pc:picChg>
        <pc:picChg chg="add del mod">
          <ac:chgData name="ActonLy" userId="S::actonly@whs.school.nz::f0c24373-5e06-436a-ae91-5d3fbb53f88b" providerId="AD" clId="Web-{002BA61C-F8CC-495A-A68C-772D0B501143}" dt="2018-05-29T21:36:26.268" v="300" actId="1076"/>
          <ac:picMkLst>
            <pc:docMk/>
            <pc:sldMk cId="1206016517" sldId="304"/>
            <ac:picMk id="3" creationId="{591198D0-A500-4F12-9617-23F93E73B046}"/>
          </ac:picMkLst>
        </pc:picChg>
        <pc:picChg chg="add del mod">
          <ac:chgData name="ActonLy" userId="S::actonly@whs.school.nz::f0c24373-5e06-436a-ae91-5d3fbb53f88b" providerId="AD" clId="Web-{002BA61C-F8CC-495A-A68C-772D0B501143}" dt="2018-05-29T21:36:55.486" v="306" actId="1076"/>
          <ac:picMkLst>
            <pc:docMk/>
            <pc:sldMk cId="1206016517" sldId="304"/>
            <ac:picMk id="5" creationId="{4C6DCBC6-13F9-47AB-B282-087311A8BDEB}"/>
          </ac:picMkLst>
        </pc:picChg>
        <pc:picChg chg="add mod">
          <ac:chgData name="ActonLy" userId="S::actonly@whs.school.nz::f0c24373-5e06-436a-ae91-5d3fbb53f88b" providerId="AD" clId="Web-{002BA61C-F8CC-495A-A68C-772D0B501143}" dt="2018-05-29T21:37:12.501" v="311" actId="1076"/>
          <ac:picMkLst>
            <pc:docMk/>
            <pc:sldMk cId="1206016517" sldId="304"/>
            <ac:picMk id="7" creationId="{D764F4B9-7612-4C45-BB13-D7B81EC731AC}"/>
          </ac:picMkLst>
        </pc:picChg>
      </pc:sldChg>
    </pc:docChg>
  </pc:docChgLst>
  <pc:docChgLst>
    <pc:chgData name="ActonLy" userId="S::actonly@whs.school.nz::f0c24373-5e06-436a-ae91-5d3fbb53f88b" providerId="AD" clId="Web-{C76D7067-ADEB-4691-86C5-821CE38B8A1C}"/>
    <pc:docChg chg="modSld">
      <pc:chgData name="ActonLy" userId="S::actonly@whs.school.nz::f0c24373-5e06-436a-ae91-5d3fbb53f88b" providerId="AD" clId="Web-{C76D7067-ADEB-4691-86C5-821CE38B8A1C}" dt="2018-06-03T00:56:26.714" v="49" actId="20577"/>
      <pc:docMkLst>
        <pc:docMk/>
      </pc:docMkLst>
      <pc:sldChg chg="modSp">
        <pc:chgData name="ActonLy" userId="S::actonly@whs.school.nz::f0c24373-5e06-436a-ae91-5d3fbb53f88b" providerId="AD" clId="Web-{C76D7067-ADEB-4691-86C5-821CE38B8A1C}" dt="2018-06-03T00:52:48.570" v="35" actId="14100"/>
        <pc:sldMkLst>
          <pc:docMk/>
          <pc:sldMk cId="1622237285" sldId="301"/>
        </pc:sldMkLst>
        <pc:spChg chg="mod">
          <ac:chgData name="ActonLy" userId="S::actonly@whs.school.nz::f0c24373-5e06-436a-ae91-5d3fbb53f88b" providerId="AD" clId="Web-{C76D7067-ADEB-4691-86C5-821CE38B8A1C}" dt="2018-06-03T00:52:48.570" v="35" actId="14100"/>
          <ac:spMkLst>
            <pc:docMk/>
            <pc:sldMk cId="1622237285" sldId="301"/>
            <ac:spMk id="3" creationId="{F46D532F-DBAF-4CA8-BF0F-2E533F07B8D8}"/>
          </ac:spMkLst>
        </pc:spChg>
        <pc:spChg chg="mod">
          <ac:chgData name="ActonLy" userId="S::actonly@whs.school.nz::f0c24373-5e06-436a-ae91-5d3fbb53f88b" providerId="AD" clId="Web-{C76D7067-ADEB-4691-86C5-821CE38B8A1C}" dt="2018-06-03T00:50:01.285" v="11" actId="20577"/>
          <ac:spMkLst>
            <pc:docMk/>
            <pc:sldMk cId="1622237285" sldId="301"/>
            <ac:spMk id="102" creationId="{00000000-0000-0000-0000-000000000000}"/>
          </ac:spMkLst>
        </pc:spChg>
      </pc:sldChg>
      <pc:sldChg chg="modSp">
        <pc:chgData name="ActonLy" userId="S::actonly@whs.school.nz::f0c24373-5e06-436a-ae91-5d3fbb53f88b" providerId="AD" clId="Web-{C76D7067-ADEB-4691-86C5-821CE38B8A1C}" dt="2018-06-03T00:56:26.714" v="48" actId="20577"/>
        <pc:sldMkLst>
          <pc:docMk/>
          <pc:sldMk cId="245994695" sldId="305"/>
        </pc:sldMkLst>
        <pc:spChg chg="mod">
          <ac:chgData name="ActonLy" userId="S::actonly@whs.school.nz::f0c24373-5e06-436a-ae91-5d3fbb53f88b" providerId="AD" clId="Web-{C76D7067-ADEB-4691-86C5-821CE38B8A1C}" dt="2018-06-03T00:56:26.714" v="48" actId="20577"/>
          <ac:spMkLst>
            <pc:docMk/>
            <pc:sldMk cId="245994695" sldId="305"/>
            <ac:spMk id="6" creationId="{A9CC62E8-EDD9-403E-8A9C-3B6E6F76A05A}"/>
          </ac:spMkLst>
        </pc:spChg>
      </pc:sldChg>
    </pc:docChg>
  </pc:docChgLst>
  <pc:docChgLst>
    <pc:chgData name="ActonLy" userId="S::actonly@whs.school.nz::f0c24373-5e06-436a-ae91-5d3fbb53f88b" providerId="AD" clId="Web-{DFA631BE-4907-4729-A8B5-434CB5E23111}"/>
    <pc:docChg chg="modSld">
      <pc:chgData name="ActonLy" userId="S::actonly@whs.school.nz::f0c24373-5e06-436a-ae91-5d3fbb53f88b" providerId="AD" clId="Web-{DFA631BE-4907-4729-A8B5-434CB5E23111}" dt="2018-06-07T02:05:43.504" v="49" actId="20577"/>
      <pc:docMkLst>
        <pc:docMk/>
      </pc:docMkLst>
      <pc:sldChg chg="modSp">
        <pc:chgData name="ActonLy" userId="S::actonly@whs.school.nz::f0c24373-5e06-436a-ae91-5d3fbb53f88b" providerId="AD" clId="Web-{DFA631BE-4907-4729-A8B5-434CB5E23111}" dt="2018-06-07T02:04:01.816" v="36" actId="20577"/>
        <pc:sldMkLst>
          <pc:docMk/>
          <pc:sldMk cId="0" sldId="264"/>
        </pc:sldMkLst>
        <pc:spChg chg="mod">
          <ac:chgData name="ActonLy" userId="S::actonly@whs.school.nz::f0c24373-5e06-436a-ae91-5d3fbb53f88b" providerId="AD" clId="Web-{DFA631BE-4907-4729-A8B5-434CB5E23111}" dt="2018-06-07T02:04:01.816" v="36" actId="20577"/>
          <ac:spMkLst>
            <pc:docMk/>
            <pc:sldMk cId="0" sldId="264"/>
            <ac:spMk id="3" creationId="{B4DE88EF-7A02-405D-B5A0-E810E42B39D7}"/>
          </ac:spMkLst>
        </pc:spChg>
      </pc:sldChg>
      <pc:sldChg chg="modSp">
        <pc:chgData name="ActonLy" userId="S::actonly@whs.school.nz::f0c24373-5e06-436a-ae91-5d3fbb53f88b" providerId="AD" clId="Web-{DFA631BE-4907-4729-A8B5-434CB5E23111}" dt="2018-06-07T02:05:43.504" v="49" actId="20577"/>
        <pc:sldMkLst>
          <pc:docMk/>
          <pc:sldMk cId="2434155945" sldId="300"/>
        </pc:sldMkLst>
        <pc:spChg chg="mod">
          <ac:chgData name="ActonLy" userId="S::actonly@whs.school.nz::f0c24373-5e06-436a-ae91-5d3fbb53f88b" providerId="AD" clId="Web-{DFA631BE-4907-4729-A8B5-434CB5E23111}" dt="2018-06-07T02:05:43.504" v="49" actId="20577"/>
          <ac:spMkLst>
            <pc:docMk/>
            <pc:sldMk cId="2434155945" sldId="300"/>
            <ac:spMk id="4" creationId="{FC1D584C-5275-4C38-98C4-D0320837B936}"/>
          </ac:spMkLst>
        </pc:spChg>
      </pc:sldChg>
      <pc:sldChg chg="modSp">
        <pc:chgData name="ActonLy" userId="S::actonly@whs.school.nz::f0c24373-5e06-436a-ae91-5d3fbb53f88b" providerId="AD" clId="Web-{DFA631BE-4907-4729-A8B5-434CB5E23111}" dt="2018-06-07T01:39:02.120" v="31" actId="20577"/>
        <pc:sldMkLst>
          <pc:docMk/>
          <pc:sldMk cId="2307272463" sldId="332"/>
        </pc:sldMkLst>
        <pc:graphicFrameChg chg="mod modGraphic">
          <ac:chgData name="ActonLy" userId="S::actonly@whs.school.nz::f0c24373-5e06-436a-ae91-5d3fbb53f88b" providerId="AD" clId="Web-{DFA631BE-4907-4729-A8B5-434CB5E23111}" dt="2018-06-07T01:39:02.120" v="31" actId="20577"/>
          <ac:graphicFrameMkLst>
            <pc:docMk/>
            <pc:sldMk cId="2307272463" sldId="332"/>
            <ac:graphicFrameMk id="2" creationId="{54A8BBF6-AB10-4B6A-912B-952B6C74E28B}"/>
          </ac:graphicFrameMkLst>
        </pc:graphicFrameChg>
      </pc:sldChg>
    </pc:docChg>
  </pc:docChgLst>
  <pc:docChgLst>
    <pc:chgData name="ActonLy" userId="S::actonly@whs.school.nz::f0c24373-5e06-436a-ae91-5d3fbb53f88b" providerId="AD" clId="Web-{FBA8A9B8-5972-4879-AC37-45961D23E850}"/>
    <pc:docChg chg="modSld">
      <pc:chgData name="ActonLy" userId="S::actonly@whs.school.nz::f0c24373-5e06-436a-ae91-5d3fbb53f88b" providerId="AD" clId="Web-{FBA8A9B8-5972-4879-AC37-45961D23E850}" dt="2018-06-15T02:07:13.933" v="3" actId="20577"/>
      <pc:docMkLst>
        <pc:docMk/>
      </pc:docMkLst>
      <pc:sldChg chg="modSp">
        <pc:chgData name="ActonLy" userId="S::actonly@whs.school.nz::f0c24373-5e06-436a-ae91-5d3fbb53f88b" providerId="AD" clId="Web-{FBA8A9B8-5972-4879-AC37-45961D23E850}" dt="2018-06-15T02:07:13.933" v="3" actId="20577"/>
        <pc:sldMkLst>
          <pc:docMk/>
          <pc:sldMk cId="0" sldId="256"/>
        </pc:sldMkLst>
        <pc:spChg chg="mod">
          <ac:chgData name="ActonLy" userId="S::actonly@whs.school.nz::f0c24373-5e06-436a-ae91-5d3fbb53f88b" providerId="AD" clId="Web-{FBA8A9B8-5972-4879-AC37-45961D23E850}" dt="2018-06-15T02:07:13.933" v="3" actId="20577"/>
          <ac:spMkLst>
            <pc:docMk/>
            <pc:sldMk cId="0" sldId="256"/>
            <ac:spMk id="96" creationId="{00000000-0000-0000-0000-000000000000}"/>
          </ac:spMkLst>
        </pc:spChg>
      </pc:sldChg>
    </pc:docChg>
  </pc:docChgLst>
  <pc:docChgLst>
    <pc:chgData name="ActonLy" userId="S::actonly@whs.school.nz::f0c24373-5e06-436a-ae91-5d3fbb53f88b" providerId="AD" clId="Web-{817651D9-25A3-4AA9-B8DE-EE18110FADD4}"/>
    <pc:docChg chg="addSld delSld modSld sldOrd">
      <pc:chgData name="ActonLy" userId="S::actonly@whs.school.nz::f0c24373-5e06-436a-ae91-5d3fbb53f88b" providerId="AD" clId="Web-{817651D9-25A3-4AA9-B8DE-EE18110FADD4}" dt="2018-05-28T21:41:01.822" v="413" actId="20577"/>
      <pc:docMkLst>
        <pc:docMk/>
      </pc:docMkLst>
      <pc:sldChg chg="modSp">
        <pc:chgData name="ActonLy" userId="S::actonly@whs.school.nz::f0c24373-5e06-436a-ae91-5d3fbb53f88b" providerId="AD" clId="Web-{817651D9-25A3-4AA9-B8DE-EE18110FADD4}" dt="2018-05-28T21:41:01.822" v="413" actId="20577"/>
        <pc:sldMkLst>
          <pc:docMk/>
          <pc:sldMk cId="0" sldId="264"/>
        </pc:sldMkLst>
        <pc:spChg chg="mod">
          <ac:chgData name="ActonLy" userId="S::actonly@whs.school.nz::f0c24373-5e06-436a-ae91-5d3fbb53f88b" providerId="AD" clId="Web-{817651D9-25A3-4AA9-B8DE-EE18110FADD4}" dt="2018-05-28T21:41:01.822" v="413" actId="20577"/>
          <ac:spMkLst>
            <pc:docMk/>
            <pc:sldMk cId="0" sldId="264"/>
            <ac:spMk id="3" creationId="{B4DE88EF-7A02-405D-B5A0-E810E42B39D7}"/>
          </ac:spMkLst>
        </pc:spChg>
      </pc:sldChg>
      <pc:sldChg chg="addSp delSp modSp">
        <pc:chgData name="ActonLy" userId="S::actonly@whs.school.nz::f0c24373-5e06-436a-ae91-5d3fbb53f88b" providerId="AD" clId="Web-{817651D9-25A3-4AA9-B8DE-EE18110FADD4}" dt="2018-05-28T21:16:05.060" v="211" actId="20577"/>
        <pc:sldMkLst>
          <pc:docMk/>
          <pc:sldMk cId="1721558351" sldId="283"/>
        </pc:sldMkLst>
        <pc:spChg chg="del">
          <ac:chgData name="ActonLy" userId="S::actonly@whs.school.nz::f0c24373-5e06-436a-ae91-5d3fbb53f88b" providerId="AD" clId="Web-{817651D9-25A3-4AA9-B8DE-EE18110FADD4}" dt="2018-05-28T20:59:55.580" v="2" actId="20577"/>
          <ac:spMkLst>
            <pc:docMk/>
            <pc:sldMk cId="1721558351" sldId="283"/>
            <ac:spMk id="9" creationId="{33E243DB-574B-4F59-B046-B2EE8C4D709E}"/>
          </ac:spMkLst>
        </pc:spChg>
        <pc:picChg chg="add mod">
          <ac:chgData name="ActonLy" userId="S::actonly@whs.school.nz::f0c24373-5e06-436a-ae91-5d3fbb53f88b" providerId="AD" clId="Web-{817651D9-25A3-4AA9-B8DE-EE18110FADD4}" dt="2018-05-28T21:02:29.813" v="11" actId="1076"/>
          <ac:picMkLst>
            <pc:docMk/>
            <pc:sldMk cId="1721558351" sldId="283"/>
            <ac:picMk id="2" creationId="{F7AF2FCE-093B-46B6-9EA7-DE53A2851B0F}"/>
          </ac:picMkLst>
        </pc:picChg>
        <pc:cxnChg chg="add">
          <ac:chgData name="ActonLy" userId="S::actonly@whs.school.nz::f0c24373-5e06-436a-ae91-5d3fbb53f88b" providerId="AD" clId="Web-{817651D9-25A3-4AA9-B8DE-EE18110FADD4}" dt="2018-05-28T21:16:05.060" v="211" actId="20577"/>
          <ac:cxnSpMkLst>
            <pc:docMk/>
            <pc:sldMk cId="1721558351" sldId="283"/>
            <ac:cxnSpMk id="4" creationId="{51240160-A45C-4516-84E5-ED5EC35549C2}"/>
          </ac:cxnSpMkLst>
        </pc:cxnChg>
      </pc:sldChg>
      <pc:sldChg chg="ord">
        <pc:chgData name="ActonLy" userId="S::actonly@whs.school.nz::f0c24373-5e06-436a-ae91-5d3fbb53f88b" providerId="AD" clId="Web-{817651D9-25A3-4AA9-B8DE-EE18110FADD4}" dt="2018-05-28T20:59:33.596" v="0" actId="20577"/>
        <pc:sldMkLst>
          <pc:docMk/>
          <pc:sldMk cId="1358222089" sldId="291"/>
        </pc:sldMkLst>
      </pc:sldChg>
      <pc:sldChg chg="addSp delSp modSp ord">
        <pc:chgData name="ActonLy" userId="S::actonly@whs.school.nz::f0c24373-5e06-436a-ae91-5d3fbb53f88b" providerId="AD" clId="Web-{817651D9-25A3-4AA9-B8DE-EE18110FADD4}" dt="2018-05-28T21:15:43.357" v="210" actId="20577"/>
        <pc:sldMkLst>
          <pc:docMk/>
          <pc:sldMk cId="3178836031" sldId="292"/>
        </pc:sldMkLst>
        <pc:spChg chg="add mod">
          <ac:chgData name="ActonLy" userId="S::actonly@whs.school.nz::f0c24373-5e06-436a-ae91-5d3fbb53f88b" providerId="AD" clId="Web-{817651D9-25A3-4AA9-B8DE-EE18110FADD4}" dt="2018-05-28T21:03:07.218" v="22" actId="1076"/>
          <ac:spMkLst>
            <pc:docMk/>
            <pc:sldMk cId="3178836031" sldId="292"/>
            <ac:spMk id="4" creationId="{616DBAEC-A31A-4164-B0EA-702C6D9A89B1}"/>
          </ac:spMkLst>
        </pc:spChg>
        <pc:spChg chg="del">
          <ac:chgData name="ActonLy" userId="S::actonly@whs.school.nz::f0c24373-5e06-436a-ae91-5d3fbb53f88b" providerId="AD" clId="Web-{817651D9-25A3-4AA9-B8DE-EE18110FADD4}" dt="2018-05-28T20:59:52.705" v="1" actId="20577"/>
          <ac:spMkLst>
            <pc:docMk/>
            <pc:sldMk cId="3178836031" sldId="292"/>
            <ac:spMk id="9" creationId="{33E243DB-574B-4F59-B046-B2EE8C4D709E}"/>
          </ac:spMkLst>
        </pc:spChg>
        <pc:picChg chg="add mod">
          <ac:chgData name="ActonLy" userId="S::actonly@whs.school.nz::f0c24373-5e06-436a-ae91-5d3fbb53f88b" providerId="AD" clId="Web-{817651D9-25A3-4AA9-B8DE-EE18110FADD4}" dt="2018-05-28T21:01:02.704" v="8" actId="20577"/>
          <ac:picMkLst>
            <pc:docMk/>
            <pc:sldMk cId="3178836031" sldId="292"/>
            <ac:picMk id="2" creationId="{84A126BD-2486-4610-AB1D-7FB43F54287C}"/>
          </ac:picMkLst>
        </pc:picChg>
        <pc:cxnChg chg="add mod">
          <ac:chgData name="ActonLy" userId="S::actonly@whs.school.nz::f0c24373-5e06-436a-ae91-5d3fbb53f88b" providerId="AD" clId="Web-{817651D9-25A3-4AA9-B8DE-EE18110FADD4}" dt="2018-05-28T21:15:43.357" v="210" actId="20577"/>
          <ac:cxnSpMkLst>
            <pc:docMk/>
            <pc:sldMk cId="3178836031" sldId="292"/>
            <ac:cxnSpMk id="5" creationId="{D81BD42F-DA3F-453B-894A-AC3D945D1E4B}"/>
          </ac:cxnSpMkLst>
        </pc:cxnChg>
      </pc:sldChg>
      <pc:sldChg chg="addSp delSp modSp add ord replId modNotes">
        <pc:chgData name="ActonLy" userId="S::actonly@whs.school.nz::f0c24373-5e06-436a-ae91-5d3fbb53f88b" providerId="AD" clId="Web-{817651D9-25A3-4AA9-B8DE-EE18110FADD4}" dt="2018-05-28T21:14:54.232" v="202" actId="20577"/>
        <pc:sldMkLst>
          <pc:docMk/>
          <pc:sldMk cId="842952791" sldId="293"/>
        </pc:sldMkLst>
        <pc:spChg chg="add mod">
          <ac:chgData name="ActonLy" userId="S::actonly@whs.school.nz::f0c24373-5e06-436a-ae91-5d3fbb53f88b" providerId="AD" clId="Web-{817651D9-25A3-4AA9-B8DE-EE18110FADD4}" dt="2018-05-28T21:08:48.378" v="44" actId="1076"/>
          <ac:spMkLst>
            <pc:docMk/>
            <pc:sldMk cId="842952791" sldId="293"/>
            <ac:spMk id="4" creationId="{64C1BE85-F7D5-44CA-98C5-11634E70245D}"/>
          </ac:spMkLst>
        </pc:spChg>
        <pc:picChg chg="add del mod">
          <ac:chgData name="ActonLy" userId="S::actonly@whs.school.nz::f0c24373-5e06-436a-ae91-5d3fbb53f88b" providerId="AD" clId="Web-{817651D9-25A3-4AA9-B8DE-EE18110FADD4}" dt="2018-05-28T21:07:44.519" v="27" actId="20577"/>
          <ac:picMkLst>
            <pc:docMk/>
            <pc:sldMk cId="842952791" sldId="293"/>
            <ac:picMk id="2" creationId="{40FAB1C4-67B8-42DE-A470-25C0D871EBBC}"/>
          </ac:picMkLst>
        </pc:picChg>
      </pc:sldChg>
      <pc:sldChg chg="addSp modSp add ord replId">
        <pc:chgData name="ActonLy" userId="S::actonly@whs.school.nz::f0c24373-5e06-436a-ae91-5d3fbb53f88b" providerId="AD" clId="Web-{817651D9-25A3-4AA9-B8DE-EE18110FADD4}" dt="2018-05-28T21:17:46.386" v="245" actId="1076"/>
        <pc:sldMkLst>
          <pc:docMk/>
          <pc:sldMk cId="1991126675" sldId="294"/>
        </pc:sldMkLst>
        <pc:picChg chg="add mod">
          <ac:chgData name="ActonLy" userId="S::actonly@whs.school.nz::f0c24373-5e06-436a-ae91-5d3fbb53f88b" providerId="AD" clId="Web-{817651D9-25A3-4AA9-B8DE-EE18110FADD4}" dt="2018-05-28T21:17:46.386" v="244" actId="1076"/>
          <ac:picMkLst>
            <pc:docMk/>
            <pc:sldMk cId="1991126675" sldId="294"/>
            <ac:picMk id="2" creationId="{1418C064-3742-4A4B-A1C8-47F86853C03F}"/>
          </ac:picMkLst>
        </pc:picChg>
        <pc:cxnChg chg="add mod">
          <ac:chgData name="ActonLy" userId="S::actonly@whs.school.nz::f0c24373-5e06-436a-ae91-5d3fbb53f88b" providerId="AD" clId="Web-{817651D9-25A3-4AA9-B8DE-EE18110FADD4}" dt="2018-05-28T21:17:46.386" v="245" actId="1076"/>
          <ac:cxnSpMkLst>
            <pc:docMk/>
            <pc:sldMk cId="1991126675" sldId="294"/>
            <ac:cxnSpMk id="4" creationId="{B5FE6D87-5255-4124-A177-F0BC45A9EF43}"/>
          </ac:cxnSpMkLst>
        </pc:cxnChg>
      </pc:sldChg>
      <pc:sldChg chg="add del replId">
        <pc:chgData name="ActonLy" userId="S::actonly@whs.school.nz::f0c24373-5e06-436a-ae91-5d3fbb53f88b" providerId="AD" clId="Web-{817651D9-25A3-4AA9-B8DE-EE18110FADD4}" dt="2018-05-28T21:28:55.081" v="293" actId="20577"/>
        <pc:sldMkLst>
          <pc:docMk/>
          <pc:sldMk cId="1898974081" sldId="295"/>
        </pc:sldMkLst>
      </pc:sldChg>
      <pc:sldChg chg="add del replId">
        <pc:chgData name="ActonLy" userId="S::actonly@whs.school.nz::f0c24373-5e06-436a-ae91-5d3fbb53f88b" providerId="AD" clId="Web-{817651D9-25A3-4AA9-B8DE-EE18110FADD4}" dt="2018-05-28T21:28:56.862" v="294" actId="20577"/>
        <pc:sldMkLst>
          <pc:docMk/>
          <pc:sldMk cId="3262866974" sldId="296"/>
        </pc:sldMkLst>
      </pc:sldChg>
      <pc:sldChg chg="add del replId">
        <pc:chgData name="ActonLy" userId="S::actonly@whs.school.nz::f0c24373-5e06-436a-ae91-5d3fbb53f88b" providerId="AD" clId="Web-{817651D9-25A3-4AA9-B8DE-EE18110FADD4}" dt="2018-05-28T21:34:28.139" v="400" actId="20577"/>
        <pc:sldMkLst>
          <pc:docMk/>
          <pc:sldMk cId="1856084614" sldId="297"/>
        </pc:sldMkLst>
      </pc:sldChg>
      <pc:sldChg chg="addSp modSp add replId">
        <pc:chgData name="ActonLy" userId="S::actonly@whs.school.nz::f0c24373-5e06-436a-ae91-5d3fbb53f88b" providerId="AD" clId="Web-{817651D9-25A3-4AA9-B8DE-EE18110FADD4}" dt="2018-05-28T21:18:10.105" v="251" actId="1076"/>
        <pc:sldMkLst>
          <pc:docMk/>
          <pc:sldMk cId="3974683498" sldId="298"/>
        </pc:sldMkLst>
        <pc:picChg chg="mod">
          <ac:chgData name="ActonLy" userId="S::actonly@whs.school.nz::f0c24373-5e06-436a-ae91-5d3fbb53f88b" providerId="AD" clId="Web-{817651D9-25A3-4AA9-B8DE-EE18110FADD4}" dt="2018-05-28T21:18:10.105" v="250" actId="1076"/>
          <ac:picMkLst>
            <pc:docMk/>
            <pc:sldMk cId="3974683498" sldId="298"/>
            <ac:picMk id="15362" creationId="{4D5288A8-8D1B-4609-9F65-05FF2BBA3393}"/>
          </ac:picMkLst>
        </pc:picChg>
        <pc:cxnChg chg="add mod">
          <ac:chgData name="ActonLy" userId="S::actonly@whs.school.nz::f0c24373-5e06-436a-ae91-5d3fbb53f88b" providerId="AD" clId="Web-{817651D9-25A3-4AA9-B8DE-EE18110FADD4}" dt="2018-05-28T21:18:10.105" v="251" actId="1076"/>
          <ac:cxnSpMkLst>
            <pc:docMk/>
            <pc:sldMk cId="3974683498" sldId="298"/>
            <ac:cxnSpMk id="2" creationId="{BA819043-69BF-4DB2-8DDC-B6DA9A6A7F58}"/>
          </ac:cxnSpMkLst>
        </pc:cxnChg>
      </pc:sldChg>
      <pc:sldChg chg="modSp add ord replId">
        <pc:chgData name="ActonLy" userId="S::actonly@whs.school.nz::f0c24373-5e06-436a-ae91-5d3fbb53f88b" providerId="AD" clId="Web-{817651D9-25A3-4AA9-B8DE-EE18110FADD4}" dt="2018-05-28T21:28:38.816" v="291" actId="1076"/>
        <pc:sldMkLst>
          <pc:docMk/>
          <pc:sldMk cId="2059456834" sldId="299"/>
        </pc:sldMkLst>
        <pc:spChg chg="mod">
          <ac:chgData name="ActonLy" userId="S::actonly@whs.school.nz::f0c24373-5e06-436a-ae91-5d3fbb53f88b" providerId="AD" clId="Web-{817651D9-25A3-4AA9-B8DE-EE18110FADD4}" dt="2018-05-28T21:28:25.253" v="288" actId="1076"/>
          <ac:spMkLst>
            <pc:docMk/>
            <pc:sldMk cId="2059456834" sldId="299"/>
            <ac:spMk id="3" creationId="{5B8EA214-04F7-4611-A41D-FDD90D6940B1}"/>
          </ac:spMkLst>
        </pc:spChg>
        <pc:spChg chg="mod">
          <ac:chgData name="ActonLy" userId="S::actonly@whs.school.nz::f0c24373-5e06-436a-ae91-5d3fbb53f88b" providerId="AD" clId="Web-{817651D9-25A3-4AA9-B8DE-EE18110FADD4}" dt="2018-05-28T21:28:38.816" v="291" actId="1076"/>
          <ac:spMkLst>
            <pc:docMk/>
            <pc:sldMk cId="2059456834" sldId="299"/>
            <ac:spMk id="6" creationId="{0AEDC484-A306-4551-8728-763D4C0F586B}"/>
          </ac:spMkLst>
        </pc:spChg>
      </pc:sldChg>
      <pc:sldChg chg="addSp modSp add replId">
        <pc:chgData name="ActonLy" userId="S::actonly@whs.school.nz::f0c24373-5e06-436a-ae91-5d3fbb53f88b" providerId="AD" clId="Web-{817651D9-25A3-4AA9-B8DE-EE18110FADD4}" dt="2018-05-28T21:33:49.687" v="395" actId="20577"/>
        <pc:sldMkLst>
          <pc:docMk/>
          <pc:sldMk cId="2434155945" sldId="300"/>
        </pc:sldMkLst>
        <pc:spChg chg="add">
          <ac:chgData name="ActonLy" userId="S::actonly@whs.school.nz::f0c24373-5e06-436a-ae91-5d3fbb53f88b" providerId="AD" clId="Web-{817651D9-25A3-4AA9-B8DE-EE18110FADD4}" dt="2018-05-28T21:29:27.424" v="302" actId="20577"/>
          <ac:spMkLst>
            <pc:docMk/>
            <pc:sldMk cId="2434155945" sldId="300"/>
            <ac:spMk id="2" creationId="{9D69F70B-C2A1-493A-AF68-95D3F85857A7}"/>
          </ac:spMkLst>
        </pc:spChg>
        <pc:spChg chg="mod">
          <ac:chgData name="ActonLy" userId="S::actonly@whs.school.nz::f0c24373-5e06-436a-ae91-5d3fbb53f88b" providerId="AD" clId="Web-{817651D9-25A3-4AA9-B8DE-EE18110FADD4}" dt="2018-05-28T21:29:03.034" v="298" actId="20577"/>
          <ac:spMkLst>
            <pc:docMk/>
            <pc:sldMk cId="2434155945" sldId="300"/>
            <ac:spMk id="3" creationId="{5B8EA214-04F7-4611-A41D-FDD90D6940B1}"/>
          </ac:spMkLst>
        </pc:spChg>
        <pc:spChg chg="add mod">
          <ac:chgData name="ActonLy" userId="S::actonly@whs.school.nz::f0c24373-5e06-436a-ae91-5d3fbb53f88b" providerId="AD" clId="Web-{817651D9-25A3-4AA9-B8DE-EE18110FADD4}" dt="2018-05-28T21:33:49.687" v="395" actId="20577"/>
          <ac:spMkLst>
            <pc:docMk/>
            <pc:sldMk cId="2434155945" sldId="300"/>
            <ac:spMk id="4" creationId="{FC1D584C-5275-4C38-98C4-D0320837B936}"/>
          </ac:spMkLst>
        </pc:spChg>
        <pc:spChg chg="mod">
          <ac:chgData name="ActonLy" userId="S::actonly@whs.school.nz::f0c24373-5e06-436a-ae91-5d3fbb53f88b" providerId="AD" clId="Web-{817651D9-25A3-4AA9-B8DE-EE18110FADD4}" dt="2018-05-28T21:29:11.940" v="301" actId="14100"/>
          <ac:spMkLst>
            <pc:docMk/>
            <pc:sldMk cId="2434155945" sldId="300"/>
            <ac:spMk id="6" creationId="{0AEDC484-A306-4551-8728-763D4C0F586B}"/>
          </ac:spMkLst>
        </pc:spChg>
      </pc:sldChg>
    </pc:docChg>
  </pc:docChgLst>
  <pc:docChgLst>
    <pc:chgData name="ActonLy" userId="S::actonly@whs.school.nz::f0c24373-5e06-436a-ae91-5d3fbb53f88b" providerId="AD" clId="Web-{5562EA83-5251-47FF-A6AA-EF888AC2BA9C}"/>
    <pc:docChg chg="addSld delSld modSld sldOrd">
      <pc:chgData name="ActonLy" userId="S::actonly@whs.school.nz::f0c24373-5e06-436a-ae91-5d3fbb53f88b" providerId="AD" clId="Web-{5562EA83-5251-47FF-A6AA-EF888AC2BA9C}" dt="2018-05-30T10:47:12.770" v="602"/>
      <pc:docMkLst>
        <pc:docMk/>
      </pc:docMkLst>
      <pc:sldChg chg="modNotes">
        <pc:chgData name="ActonLy" userId="S::actonly@whs.school.nz::f0c24373-5e06-436a-ae91-5d3fbb53f88b" providerId="AD" clId="Web-{5562EA83-5251-47FF-A6AA-EF888AC2BA9C}" dt="2018-05-30T00:59:57.040" v="27"/>
        <pc:sldMkLst>
          <pc:docMk/>
          <pc:sldMk cId="0" sldId="261"/>
        </pc:sldMkLst>
      </pc:sldChg>
      <pc:sldChg chg="addSp delSp modSp modNotes">
        <pc:chgData name="ActonLy" userId="S::actonly@whs.school.nz::f0c24373-5e06-436a-ae91-5d3fbb53f88b" providerId="AD" clId="Web-{5562EA83-5251-47FF-A6AA-EF888AC2BA9C}" dt="2018-05-30T06:32:03.614" v="393" actId="14100"/>
        <pc:sldMkLst>
          <pc:docMk/>
          <pc:sldMk cId="0" sldId="262"/>
        </pc:sldMkLst>
        <pc:spChg chg="mod">
          <ac:chgData name="ActonLy" userId="S::actonly@whs.school.nz::f0c24373-5e06-436a-ae91-5d3fbb53f88b" providerId="AD" clId="Web-{5562EA83-5251-47FF-A6AA-EF888AC2BA9C}" dt="2018-05-30T06:31:45.755" v="389" actId="20577"/>
          <ac:spMkLst>
            <pc:docMk/>
            <pc:sldMk cId="0" sldId="262"/>
            <ac:spMk id="144" creationId="{00000000-0000-0000-0000-000000000000}"/>
          </ac:spMkLst>
        </pc:spChg>
        <pc:graphicFrameChg chg="add del mod modGraphic">
          <ac:chgData name="ActonLy" userId="S::actonly@whs.school.nz::f0c24373-5e06-436a-ae91-5d3fbb53f88b" providerId="AD" clId="Web-{5562EA83-5251-47FF-A6AA-EF888AC2BA9C}" dt="2018-05-30T01:11:22.265" v="266" actId="14100"/>
          <ac:graphicFrameMkLst>
            <pc:docMk/>
            <pc:sldMk cId="0" sldId="262"/>
            <ac:graphicFrameMk id="4" creationId="{DC801355-F4F9-40BB-BCA8-8F5209C0F960}"/>
          </ac:graphicFrameMkLst>
        </pc:graphicFrameChg>
        <pc:picChg chg="del">
          <ac:chgData name="ActonLy" userId="S::actonly@whs.school.nz::f0c24373-5e06-436a-ae91-5d3fbb53f88b" providerId="AD" clId="Web-{5562EA83-5251-47FF-A6AA-EF888AC2BA9C}" dt="2018-05-30T01:12:20.530" v="267" actId="14100"/>
          <ac:picMkLst>
            <pc:docMk/>
            <pc:sldMk cId="0" sldId="262"/>
            <ac:picMk id="2" creationId="{B343A0F4-179C-4B29-80FF-E2C9AA2FAFB1}"/>
          </ac:picMkLst>
        </pc:picChg>
        <pc:picChg chg="add mod">
          <ac:chgData name="ActonLy" userId="S::actonly@whs.school.nz::f0c24373-5e06-436a-ae91-5d3fbb53f88b" providerId="AD" clId="Web-{5562EA83-5251-47FF-A6AA-EF888AC2BA9C}" dt="2018-05-30T06:32:03.614" v="393" actId="14100"/>
          <ac:picMkLst>
            <pc:docMk/>
            <pc:sldMk cId="0" sldId="262"/>
            <ac:picMk id="2" creationId="{D1CFC4AB-0C56-4E07-930B-0B7793C44F21}"/>
          </ac:picMkLst>
        </pc:picChg>
        <pc:picChg chg="add del mod">
          <ac:chgData name="ActonLy" userId="S::actonly@whs.school.nz::f0c24373-5e06-436a-ae91-5d3fbb53f88b" providerId="AD" clId="Web-{5562EA83-5251-47FF-A6AA-EF888AC2BA9C}" dt="2018-05-30T01:13:42.436" v="273" actId="14100"/>
          <ac:picMkLst>
            <pc:docMk/>
            <pc:sldMk cId="0" sldId="262"/>
            <ac:picMk id="5" creationId="{31760FC1-0DA1-4223-BAEF-4C8DFD6B308D}"/>
          </ac:picMkLst>
        </pc:picChg>
        <pc:picChg chg="add del mod">
          <ac:chgData name="ActonLy" userId="S::actonly@whs.school.nz::f0c24373-5e06-436a-ae91-5d3fbb53f88b" providerId="AD" clId="Web-{5562EA83-5251-47FF-A6AA-EF888AC2BA9C}" dt="2018-05-30T06:31:21.241" v="385" actId="14100"/>
          <ac:picMkLst>
            <pc:docMk/>
            <pc:sldMk cId="0" sldId="262"/>
            <ac:picMk id="7" creationId="{F68CD4A4-37F3-4E34-8D27-4847985155EE}"/>
          </ac:picMkLst>
        </pc:picChg>
      </pc:sldChg>
      <pc:sldChg chg="delSp del">
        <pc:chgData name="ActonLy" userId="S::actonly@whs.school.nz::f0c24373-5e06-436a-ae91-5d3fbb53f88b" providerId="AD" clId="Web-{5562EA83-5251-47FF-A6AA-EF888AC2BA9C}" dt="2018-05-30T01:17:05.280" v="306"/>
        <pc:sldMkLst>
          <pc:docMk/>
          <pc:sldMk cId="3296509971" sldId="265"/>
        </pc:sldMkLst>
        <pc:picChg chg="del">
          <ac:chgData name="ActonLy" userId="S::actonly@whs.school.nz::f0c24373-5e06-436a-ae91-5d3fbb53f88b" providerId="AD" clId="Web-{5562EA83-5251-47FF-A6AA-EF888AC2BA9C}" dt="2018-05-30T01:16:47.921" v="304"/>
          <ac:picMkLst>
            <pc:docMk/>
            <pc:sldMk cId="3296509971" sldId="265"/>
            <ac:picMk id="2050" creationId="{43593477-3981-40BF-96A1-F12F0768FA93}"/>
          </ac:picMkLst>
        </pc:picChg>
        <pc:picChg chg="del">
          <ac:chgData name="ActonLy" userId="S::actonly@whs.school.nz::f0c24373-5e06-436a-ae91-5d3fbb53f88b" providerId="AD" clId="Web-{5562EA83-5251-47FF-A6AA-EF888AC2BA9C}" dt="2018-05-30T01:16:47.921" v="303"/>
          <ac:picMkLst>
            <pc:docMk/>
            <pc:sldMk cId="3296509971" sldId="265"/>
            <ac:picMk id="2052" creationId="{EF67282B-5A5C-4020-9C02-54EFFE1A7EFB}"/>
          </ac:picMkLst>
        </pc:picChg>
        <pc:picChg chg="del">
          <ac:chgData name="ActonLy" userId="S::actonly@whs.school.nz::f0c24373-5e06-436a-ae91-5d3fbb53f88b" providerId="AD" clId="Web-{5562EA83-5251-47FF-A6AA-EF888AC2BA9C}" dt="2018-05-30T01:16:44.483" v="301"/>
          <ac:picMkLst>
            <pc:docMk/>
            <pc:sldMk cId="3296509971" sldId="265"/>
            <ac:picMk id="2054" creationId="{516D81D6-89ED-4708-BCFF-75C71A8C747A}"/>
          </ac:picMkLst>
        </pc:picChg>
        <pc:picChg chg="del">
          <ac:chgData name="ActonLy" userId="S::actonly@whs.school.nz::f0c24373-5e06-436a-ae91-5d3fbb53f88b" providerId="AD" clId="Web-{5562EA83-5251-47FF-A6AA-EF888AC2BA9C}" dt="2018-05-30T01:16:47.921" v="302"/>
          <ac:picMkLst>
            <pc:docMk/>
            <pc:sldMk cId="3296509971" sldId="265"/>
            <ac:picMk id="2056" creationId="{18F6E0DF-112F-4268-B98B-4C6AE1718764}"/>
          </ac:picMkLst>
        </pc:picChg>
      </pc:sldChg>
      <pc:sldChg chg="del">
        <pc:chgData name="ActonLy" userId="S::actonly@whs.school.nz::f0c24373-5e06-436a-ae91-5d3fbb53f88b" providerId="AD" clId="Web-{5562EA83-5251-47FF-A6AA-EF888AC2BA9C}" dt="2018-05-30T01:17:09.546" v="307"/>
        <pc:sldMkLst>
          <pc:docMk/>
          <pc:sldMk cId="4051499821" sldId="266"/>
        </pc:sldMkLst>
      </pc:sldChg>
      <pc:sldChg chg="del">
        <pc:chgData name="ActonLy" userId="S::actonly@whs.school.nz::f0c24373-5e06-436a-ae91-5d3fbb53f88b" providerId="AD" clId="Web-{5562EA83-5251-47FF-A6AA-EF888AC2BA9C}" dt="2018-05-30T01:17:03.124" v="305"/>
        <pc:sldMkLst>
          <pc:docMk/>
          <pc:sldMk cId="1439420159" sldId="272"/>
        </pc:sldMkLst>
      </pc:sldChg>
      <pc:sldChg chg="del">
        <pc:chgData name="ActonLy" userId="S::actonly@whs.school.nz::f0c24373-5e06-436a-ae91-5d3fbb53f88b" providerId="AD" clId="Web-{5562EA83-5251-47FF-A6AA-EF888AC2BA9C}" dt="2018-05-30T06:33:20.005" v="394"/>
        <pc:sldMkLst>
          <pc:docMk/>
          <pc:sldMk cId="1272064256" sldId="273"/>
        </pc:sldMkLst>
      </pc:sldChg>
      <pc:sldChg chg="addSp delSp modSp">
        <pc:chgData name="ActonLy" userId="S::actonly@whs.school.nz::f0c24373-5e06-436a-ae91-5d3fbb53f88b" providerId="AD" clId="Web-{5562EA83-5251-47FF-A6AA-EF888AC2BA9C}" dt="2018-05-30T10:47:12.770" v="602"/>
        <pc:sldMkLst>
          <pc:docMk/>
          <pc:sldMk cId="929706383" sldId="274"/>
        </pc:sldMkLst>
        <pc:picChg chg="add del mod">
          <ac:chgData name="ActonLy" userId="S::actonly@whs.school.nz::f0c24373-5e06-436a-ae91-5d3fbb53f88b" providerId="AD" clId="Web-{5562EA83-5251-47FF-A6AA-EF888AC2BA9C}" dt="2018-05-30T10:47:12.770" v="602"/>
          <ac:picMkLst>
            <pc:docMk/>
            <pc:sldMk cId="929706383" sldId="274"/>
            <ac:picMk id="2" creationId="{FF3C0B29-A1FB-46BC-A9CE-116CD3236095}"/>
          </ac:picMkLst>
        </pc:picChg>
        <pc:picChg chg="del">
          <ac:chgData name="ActonLy" userId="S::actonly@whs.school.nz::f0c24373-5e06-436a-ae91-5d3fbb53f88b" providerId="AD" clId="Web-{5562EA83-5251-47FF-A6AA-EF888AC2BA9C}" dt="2018-05-30T06:33:29.551" v="395"/>
          <ac:picMkLst>
            <pc:docMk/>
            <pc:sldMk cId="929706383" sldId="274"/>
            <ac:picMk id="4" creationId="{C7A411E8-6C07-4F70-89FB-EB3A512804ED}"/>
          </ac:picMkLst>
        </pc:picChg>
      </pc:sldChg>
      <pc:sldChg chg="del">
        <pc:chgData name="ActonLy" userId="S::actonly@whs.school.nz::f0c24373-5e06-436a-ae91-5d3fbb53f88b" providerId="AD" clId="Web-{5562EA83-5251-47FF-A6AA-EF888AC2BA9C}" dt="2018-05-30T06:34:46.282" v="412"/>
        <pc:sldMkLst>
          <pc:docMk/>
          <pc:sldMk cId="2429285983" sldId="275"/>
        </pc:sldMkLst>
      </pc:sldChg>
      <pc:sldChg chg="del">
        <pc:chgData name="ActonLy" userId="S::actonly@whs.school.nz::f0c24373-5e06-436a-ae91-5d3fbb53f88b" providerId="AD" clId="Web-{5562EA83-5251-47FF-A6AA-EF888AC2BA9C}" dt="2018-05-30T06:34:41.766" v="410"/>
        <pc:sldMkLst>
          <pc:docMk/>
          <pc:sldMk cId="2632648969" sldId="276"/>
        </pc:sldMkLst>
      </pc:sldChg>
      <pc:sldChg chg="del modNotes">
        <pc:chgData name="ActonLy" userId="S::actonly@whs.school.nz::f0c24373-5e06-436a-ae91-5d3fbb53f88b" providerId="AD" clId="Web-{5562EA83-5251-47FF-A6AA-EF888AC2BA9C}" dt="2018-05-30T10:42:03.540" v="588"/>
        <pc:sldMkLst>
          <pc:docMk/>
          <pc:sldMk cId="1670896468" sldId="277"/>
        </pc:sldMkLst>
      </pc:sldChg>
      <pc:sldChg chg="del">
        <pc:chgData name="ActonLy" userId="S::actonly@whs.school.nz::f0c24373-5e06-436a-ae91-5d3fbb53f88b" providerId="AD" clId="Web-{5562EA83-5251-47FF-A6AA-EF888AC2BA9C}" dt="2018-05-30T06:34:42.798" v="411"/>
        <pc:sldMkLst>
          <pc:docMk/>
          <pc:sldMk cId="2429104913" sldId="278"/>
        </pc:sldMkLst>
      </pc:sldChg>
      <pc:sldChg chg="del">
        <pc:chgData name="ActonLy" userId="S::actonly@whs.school.nz::f0c24373-5e06-436a-ae91-5d3fbb53f88b" providerId="AD" clId="Web-{5562EA83-5251-47FF-A6AA-EF888AC2BA9C}" dt="2018-05-30T06:34:39.204" v="409"/>
        <pc:sldMkLst>
          <pc:docMk/>
          <pc:sldMk cId="2625859385" sldId="279"/>
        </pc:sldMkLst>
      </pc:sldChg>
      <pc:sldChg chg="del">
        <pc:chgData name="ActonLy" userId="S::actonly@whs.school.nz::f0c24373-5e06-436a-ae91-5d3fbb53f88b" providerId="AD" clId="Web-{5562EA83-5251-47FF-A6AA-EF888AC2BA9C}" dt="2018-05-30T06:34:37.157" v="408"/>
        <pc:sldMkLst>
          <pc:docMk/>
          <pc:sldMk cId="2809630351" sldId="280"/>
        </pc:sldMkLst>
      </pc:sldChg>
      <pc:sldChg chg="del">
        <pc:chgData name="ActonLy" userId="S::actonly@whs.school.nz::f0c24373-5e06-436a-ae91-5d3fbb53f88b" providerId="AD" clId="Web-{5562EA83-5251-47FF-A6AA-EF888AC2BA9C}" dt="2018-05-30T06:34:36.657" v="407"/>
        <pc:sldMkLst>
          <pc:docMk/>
          <pc:sldMk cId="544880361" sldId="281"/>
        </pc:sldMkLst>
      </pc:sldChg>
      <pc:sldChg chg="del">
        <pc:chgData name="ActonLy" userId="S::actonly@whs.school.nz::f0c24373-5e06-436a-ae91-5d3fbb53f88b" providerId="AD" clId="Web-{5562EA83-5251-47FF-A6AA-EF888AC2BA9C}" dt="2018-05-30T06:34:33.814" v="406"/>
        <pc:sldMkLst>
          <pc:docMk/>
          <pc:sldMk cId="4122181049" sldId="282"/>
        </pc:sldMkLst>
      </pc:sldChg>
      <pc:sldChg chg="del">
        <pc:chgData name="ActonLy" userId="S::actonly@whs.school.nz::f0c24373-5e06-436a-ae91-5d3fbb53f88b" providerId="AD" clId="Web-{5562EA83-5251-47FF-A6AA-EF888AC2BA9C}" dt="2018-05-30T06:34:31.798" v="405"/>
        <pc:sldMkLst>
          <pc:docMk/>
          <pc:sldMk cId="2651920260" sldId="284"/>
        </pc:sldMkLst>
      </pc:sldChg>
      <pc:sldChg chg="del">
        <pc:chgData name="ActonLy" userId="S::actonly@whs.school.nz::f0c24373-5e06-436a-ae91-5d3fbb53f88b" providerId="AD" clId="Web-{5562EA83-5251-47FF-A6AA-EF888AC2BA9C}" dt="2018-05-30T06:34:26.720" v="402"/>
        <pc:sldMkLst>
          <pc:docMk/>
          <pc:sldMk cId="2994301233" sldId="285"/>
        </pc:sldMkLst>
      </pc:sldChg>
      <pc:sldChg chg="del">
        <pc:chgData name="ActonLy" userId="S::actonly@whs.school.nz::f0c24373-5e06-436a-ae91-5d3fbb53f88b" providerId="AD" clId="Web-{5562EA83-5251-47FF-A6AA-EF888AC2BA9C}" dt="2018-05-30T06:34:27.673" v="403"/>
        <pc:sldMkLst>
          <pc:docMk/>
          <pc:sldMk cId="406157195" sldId="286"/>
        </pc:sldMkLst>
      </pc:sldChg>
      <pc:sldChg chg="del">
        <pc:chgData name="ActonLy" userId="S::actonly@whs.school.nz::f0c24373-5e06-436a-ae91-5d3fbb53f88b" providerId="AD" clId="Web-{5562EA83-5251-47FF-A6AA-EF888AC2BA9C}" dt="2018-05-30T06:34:22.847" v="401"/>
        <pc:sldMkLst>
          <pc:docMk/>
          <pc:sldMk cId="856914399" sldId="287"/>
        </pc:sldMkLst>
      </pc:sldChg>
      <pc:sldChg chg="del">
        <pc:chgData name="ActonLy" userId="S::actonly@whs.school.nz::f0c24373-5e06-436a-ae91-5d3fbb53f88b" providerId="AD" clId="Web-{5562EA83-5251-47FF-A6AA-EF888AC2BA9C}" dt="2018-05-30T06:34:29.361" v="404"/>
        <pc:sldMkLst>
          <pc:docMk/>
          <pc:sldMk cId="4236933515" sldId="288"/>
        </pc:sldMkLst>
      </pc:sldChg>
      <pc:sldChg chg="del">
        <pc:chgData name="ActonLy" userId="S::actonly@whs.school.nz::f0c24373-5e06-436a-ae91-5d3fbb53f88b" providerId="AD" clId="Web-{5562EA83-5251-47FF-A6AA-EF888AC2BA9C}" dt="2018-05-30T06:34:18.611" v="400"/>
        <pc:sldMkLst>
          <pc:docMk/>
          <pc:sldMk cId="4281473856" sldId="289"/>
        </pc:sldMkLst>
      </pc:sldChg>
      <pc:sldChg chg="del">
        <pc:chgData name="ActonLy" userId="S::actonly@whs.school.nz::f0c24373-5e06-436a-ae91-5d3fbb53f88b" providerId="AD" clId="Web-{5562EA83-5251-47FF-A6AA-EF888AC2BA9C}" dt="2018-05-30T06:34:12.393" v="398"/>
        <pc:sldMkLst>
          <pc:docMk/>
          <pc:sldMk cId="1591937651" sldId="290"/>
        </pc:sldMkLst>
      </pc:sldChg>
      <pc:sldChg chg="del">
        <pc:chgData name="ActonLy" userId="S::actonly@whs.school.nz::f0c24373-5e06-436a-ae91-5d3fbb53f88b" providerId="AD" clId="Web-{5562EA83-5251-47FF-A6AA-EF888AC2BA9C}" dt="2018-05-30T06:34:13.815" v="399"/>
        <pc:sldMkLst>
          <pc:docMk/>
          <pc:sldMk cId="1358222089" sldId="291"/>
        </pc:sldMkLst>
      </pc:sldChg>
      <pc:sldChg chg="del">
        <pc:chgData name="ActonLy" userId="S::actonly@whs.school.nz::f0c24373-5e06-436a-ae91-5d3fbb53f88b" providerId="AD" clId="Web-{5562EA83-5251-47FF-A6AA-EF888AC2BA9C}" dt="2018-05-30T06:33:56.894" v="397"/>
        <pc:sldMkLst>
          <pc:docMk/>
          <pc:sldMk cId="1991126675" sldId="294"/>
        </pc:sldMkLst>
      </pc:sldChg>
      <pc:sldChg chg="del">
        <pc:chgData name="ActonLy" userId="S::actonly@whs.school.nz::f0c24373-5e06-436a-ae91-5d3fbb53f88b" providerId="AD" clId="Web-{5562EA83-5251-47FF-A6AA-EF888AC2BA9C}" dt="2018-05-30T06:33:52.206" v="396"/>
        <pc:sldMkLst>
          <pc:docMk/>
          <pc:sldMk cId="3974683498" sldId="298"/>
        </pc:sldMkLst>
      </pc:sldChg>
      <pc:sldChg chg="modSp modNotes">
        <pc:chgData name="ActonLy" userId="S::actonly@whs.school.nz::f0c24373-5e06-436a-ae91-5d3fbb53f88b" providerId="AD" clId="Web-{5562EA83-5251-47FF-A6AA-EF888AC2BA9C}" dt="2018-05-30T01:04:38.883" v="71" actId="20577"/>
        <pc:sldMkLst>
          <pc:docMk/>
          <pc:sldMk cId="1622237285" sldId="301"/>
        </pc:sldMkLst>
        <pc:spChg chg="mod">
          <ac:chgData name="ActonLy" userId="S::actonly@whs.school.nz::f0c24373-5e06-436a-ae91-5d3fbb53f88b" providerId="AD" clId="Web-{5562EA83-5251-47FF-A6AA-EF888AC2BA9C}" dt="2018-05-30T01:04:38.883" v="71" actId="20577"/>
          <ac:spMkLst>
            <pc:docMk/>
            <pc:sldMk cId="1622237285" sldId="301"/>
            <ac:spMk id="3" creationId="{F46D532F-DBAF-4CA8-BF0F-2E533F07B8D8}"/>
          </ac:spMkLst>
        </pc:spChg>
      </pc:sldChg>
      <pc:sldChg chg="modNotes">
        <pc:chgData name="ActonLy" userId="S::actonly@whs.school.nz::f0c24373-5e06-436a-ae91-5d3fbb53f88b" providerId="AD" clId="Web-{5562EA83-5251-47FF-A6AA-EF888AC2BA9C}" dt="2018-05-30T06:38:50.716" v="522"/>
        <pc:sldMkLst>
          <pc:docMk/>
          <pc:sldMk cId="1206016517" sldId="304"/>
        </pc:sldMkLst>
      </pc:sldChg>
      <pc:sldChg chg="modSp add replId modNotes">
        <pc:chgData name="ActonLy" userId="S::actonly@whs.school.nz::f0c24373-5e06-436a-ae91-5d3fbb53f88b" providerId="AD" clId="Web-{5562EA83-5251-47FF-A6AA-EF888AC2BA9C}" dt="2018-05-30T01:09:27.530" v="222"/>
        <pc:sldMkLst>
          <pc:docMk/>
          <pc:sldMk cId="245994695" sldId="305"/>
        </pc:sldMkLst>
        <pc:spChg chg="mod">
          <ac:chgData name="ActonLy" userId="S::actonly@whs.school.nz::f0c24373-5e06-436a-ae91-5d3fbb53f88b" providerId="AD" clId="Web-{5562EA83-5251-47FF-A6AA-EF888AC2BA9C}" dt="2018-05-30T01:08:31.524" v="199" actId="20577"/>
          <ac:spMkLst>
            <pc:docMk/>
            <pc:sldMk cId="245994695" sldId="305"/>
            <ac:spMk id="6" creationId="{A9CC62E8-EDD9-403E-8A9C-3B6E6F76A05A}"/>
          </ac:spMkLst>
        </pc:spChg>
        <pc:spChg chg="mod">
          <ac:chgData name="ActonLy" userId="S::actonly@whs.school.nz::f0c24373-5e06-436a-ae91-5d3fbb53f88b" providerId="AD" clId="Web-{5562EA83-5251-47FF-A6AA-EF888AC2BA9C}" dt="2018-05-30T01:05:47.337" v="81" actId="20577"/>
          <ac:spMkLst>
            <pc:docMk/>
            <pc:sldMk cId="245994695" sldId="305"/>
            <ac:spMk id="132" creationId="{00000000-0000-0000-0000-000000000000}"/>
          </ac:spMkLst>
        </pc:spChg>
      </pc:sldChg>
      <pc:sldChg chg="addSp delSp modSp add replId">
        <pc:chgData name="ActonLy" userId="S::actonly@whs.school.nz::f0c24373-5e06-436a-ae91-5d3fbb53f88b" providerId="AD" clId="Web-{5562EA83-5251-47FF-A6AA-EF888AC2BA9C}" dt="2018-05-30T06:28:50.146" v="365" actId="20577"/>
        <pc:sldMkLst>
          <pc:docMk/>
          <pc:sldMk cId="2596306305" sldId="306"/>
        </pc:sldMkLst>
        <pc:spChg chg="mod">
          <ac:chgData name="ActonLy" userId="S::actonly@whs.school.nz::f0c24373-5e06-436a-ae91-5d3fbb53f88b" providerId="AD" clId="Web-{5562EA83-5251-47FF-A6AA-EF888AC2BA9C}" dt="2018-05-30T06:28:50.146" v="365" actId="20577"/>
          <ac:spMkLst>
            <pc:docMk/>
            <pc:sldMk cId="2596306305" sldId="306"/>
            <ac:spMk id="144" creationId="{00000000-0000-0000-0000-000000000000}"/>
          </ac:spMkLst>
        </pc:spChg>
        <pc:picChg chg="add del mod">
          <ac:chgData name="ActonLy" userId="S::actonly@whs.school.nz::f0c24373-5e06-436a-ae91-5d3fbb53f88b" providerId="AD" clId="Web-{5562EA83-5251-47FF-A6AA-EF888AC2BA9C}" dt="2018-05-30T06:22:38.979" v="308" actId="20577"/>
          <ac:picMkLst>
            <pc:docMk/>
            <pc:sldMk cId="2596306305" sldId="306"/>
            <ac:picMk id="2" creationId="{C043B417-F51F-4340-B105-E00CEEE94602}"/>
          </ac:picMkLst>
        </pc:picChg>
        <pc:picChg chg="add del mod">
          <ac:chgData name="ActonLy" userId="S::actonly@whs.school.nz::f0c24373-5e06-436a-ae91-5d3fbb53f88b" providerId="AD" clId="Web-{5562EA83-5251-47FF-A6AA-EF888AC2BA9C}" dt="2018-05-30T06:25:46.332" v="326" actId="20577"/>
          <ac:picMkLst>
            <pc:docMk/>
            <pc:sldMk cId="2596306305" sldId="306"/>
            <ac:picMk id="3" creationId="{321D720F-8C9D-4BC0-9A62-25BDBDF681B4}"/>
          </ac:picMkLst>
        </pc:picChg>
        <pc:picChg chg="add del">
          <ac:chgData name="ActonLy" userId="S::actonly@whs.school.nz::f0c24373-5e06-436a-ae91-5d3fbb53f88b" providerId="AD" clId="Web-{5562EA83-5251-47FF-A6AA-EF888AC2BA9C}" dt="2018-05-30T06:23:55.902" v="311" actId="20577"/>
          <ac:picMkLst>
            <pc:docMk/>
            <pc:sldMk cId="2596306305" sldId="306"/>
            <ac:picMk id="5" creationId="{E7C7FFDE-3723-4C61-9B71-7647CBA01436}"/>
          </ac:picMkLst>
        </pc:picChg>
        <pc:picChg chg="add del mod">
          <ac:chgData name="ActonLy" userId="S::actonly@whs.school.nz::f0c24373-5e06-436a-ae91-5d3fbb53f88b" providerId="AD" clId="Web-{5562EA83-5251-47FF-A6AA-EF888AC2BA9C}" dt="2018-05-30T06:25:46.332" v="325" actId="20577"/>
          <ac:picMkLst>
            <pc:docMk/>
            <pc:sldMk cId="2596306305" sldId="306"/>
            <ac:picMk id="6" creationId="{55C86139-F7F7-45FF-A0BD-A45DF7AA2784}"/>
          </ac:picMkLst>
        </pc:picChg>
        <pc:picChg chg="del">
          <ac:chgData name="ActonLy" userId="S::actonly@whs.school.nz::f0c24373-5e06-436a-ae91-5d3fbb53f88b" providerId="AD" clId="Web-{5562EA83-5251-47FF-A6AA-EF888AC2BA9C}" dt="2018-05-30T01:15:28.061" v="292" actId="20577"/>
          <ac:picMkLst>
            <pc:docMk/>
            <pc:sldMk cId="2596306305" sldId="306"/>
            <ac:picMk id="7" creationId="{F68CD4A4-37F3-4E34-8D27-4847985155EE}"/>
          </ac:picMkLst>
        </pc:picChg>
        <pc:picChg chg="add mod">
          <ac:chgData name="ActonLy" userId="S::actonly@whs.school.nz::f0c24373-5e06-436a-ae91-5d3fbb53f88b" providerId="AD" clId="Web-{5562EA83-5251-47FF-A6AA-EF888AC2BA9C}" dt="2018-05-30T06:27:25.910" v="337" actId="1076"/>
          <ac:picMkLst>
            <pc:docMk/>
            <pc:sldMk cId="2596306305" sldId="306"/>
            <ac:picMk id="9" creationId="{C558A2F0-7CC9-4572-8E11-6B4C0EDB993F}"/>
          </ac:picMkLst>
        </pc:picChg>
        <pc:picChg chg="add mod">
          <ac:chgData name="ActonLy" userId="S::actonly@whs.school.nz::f0c24373-5e06-436a-ae91-5d3fbb53f88b" providerId="AD" clId="Web-{5562EA83-5251-47FF-A6AA-EF888AC2BA9C}" dt="2018-05-30T06:27:37.689" v="340" actId="1076"/>
          <ac:picMkLst>
            <pc:docMk/>
            <pc:sldMk cId="2596306305" sldId="306"/>
            <ac:picMk id="11" creationId="{1BB8E043-47E8-4A3E-B551-DF13EC373CD0}"/>
          </ac:picMkLst>
        </pc:picChg>
      </pc:sldChg>
      <pc:sldChg chg="addSp delSp modSp add replId">
        <pc:chgData name="ActonLy" userId="S::actonly@whs.school.nz::f0c24373-5e06-436a-ae91-5d3fbb53f88b" providerId="AD" clId="Web-{5562EA83-5251-47FF-A6AA-EF888AC2BA9C}" dt="2018-05-30T06:30:46.180" v="383" actId="14100"/>
        <pc:sldMkLst>
          <pc:docMk/>
          <pc:sldMk cId="3593904716" sldId="307"/>
        </pc:sldMkLst>
        <pc:spChg chg="mod">
          <ac:chgData name="ActonLy" userId="S::actonly@whs.school.nz::f0c24373-5e06-436a-ae91-5d3fbb53f88b" providerId="AD" clId="Web-{5562EA83-5251-47FF-A6AA-EF888AC2BA9C}" dt="2018-05-30T06:29:25.141" v="370" actId="20577"/>
          <ac:spMkLst>
            <pc:docMk/>
            <pc:sldMk cId="3593904716" sldId="307"/>
            <ac:spMk id="144" creationId="{00000000-0000-0000-0000-000000000000}"/>
          </ac:spMkLst>
        </pc:spChg>
        <pc:picChg chg="add del mod">
          <ac:chgData name="ActonLy" userId="S::actonly@whs.school.nz::f0c24373-5e06-436a-ae91-5d3fbb53f88b" providerId="AD" clId="Web-{5562EA83-5251-47FF-A6AA-EF888AC2BA9C}" dt="2018-05-30T06:30:10.010" v="380" actId="14100"/>
          <ac:picMkLst>
            <pc:docMk/>
            <pc:sldMk cId="3593904716" sldId="307"/>
            <ac:picMk id="2" creationId="{4E4273C8-EE6A-43C4-BEF4-A676F103E503}"/>
          </ac:picMkLst>
        </pc:picChg>
        <pc:picChg chg="add mod">
          <ac:chgData name="ActonLy" userId="S::actonly@whs.school.nz::f0c24373-5e06-436a-ae91-5d3fbb53f88b" providerId="AD" clId="Web-{5562EA83-5251-47FF-A6AA-EF888AC2BA9C}" dt="2018-05-30T06:30:46.180" v="383" actId="14100"/>
          <ac:picMkLst>
            <pc:docMk/>
            <pc:sldMk cId="3593904716" sldId="307"/>
            <ac:picMk id="4" creationId="{790C55B6-9214-4DEC-81B2-E295E1EB7AE2}"/>
          </ac:picMkLst>
        </pc:picChg>
        <pc:picChg chg="del">
          <ac:chgData name="ActonLy" userId="S::actonly@whs.school.nz::f0c24373-5e06-436a-ae91-5d3fbb53f88b" providerId="AD" clId="Web-{5562EA83-5251-47FF-A6AA-EF888AC2BA9C}" dt="2018-05-30T06:29:25.984" v="371" actId="14100"/>
          <ac:picMkLst>
            <pc:docMk/>
            <pc:sldMk cId="3593904716" sldId="307"/>
            <ac:picMk id="9" creationId="{C558A2F0-7CC9-4572-8E11-6B4C0EDB993F}"/>
          </ac:picMkLst>
        </pc:picChg>
        <pc:picChg chg="mod">
          <ac:chgData name="ActonLy" userId="S::actonly@whs.school.nz::f0c24373-5e06-436a-ae91-5d3fbb53f88b" providerId="AD" clId="Web-{5562EA83-5251-47FF-A6AA-EF888AC2BA9C}" dt="2018-05-30T06:30:06.573" v="379" actId="1076"/>
          <ac:picMkLst>
            <pc:docMk/>
            <pc:sldMk cId="3593904716" sldId="307"/>
            <ac:picMk id="11" creationId="{1BB8E043-47E8-4A3E-B551-DF13EC373CD0}"/>
          </ac:picMkLst>
        </pc:picChg>
      </pc:sldChg>
      <pc:sldChg chg="add replId">
        <pc:chgData name="ActonLy" userId="S::actonly@whs.school.nz::f0c24373-5e06-436a-ae91-5d3fbb53f88b" providerId="AD" clId="Web-{5562EA83-5251-47FF-A6AA-EF888AC2BA9C}" dt="2018-05-30T06:31:15.976" v="384"/>
        <pc:sldMkLst>
          <pc:docMk/>
          <pc:sldMk cId="4260879916" sldId="308"/>
        </pc:sldMkLst>
      </pc:sldChg>
      <pc:sldChg chg="addSp delSp modSp add ord replId">
        <pc:chgData name="ActonLy" userId="S::actonly@whs.school.nz::f0c24373-5e06-436a-ae91-5d3fbb53f88b" providerId="AD" clId="Web-{5562EA83-5251-47FF-A6AA-EF888AC2BA9C}" dt="2018-05-30T10:44:24.070" v="601"/>
        <pc:sldMkLst>
          <pc:docMk/>
          <pc:sldMk cId="1382847360" sldId="309"/>
        </pc:sldMkLst>
        <pc:spChg chg="mod">
          <ac:chgData name="ActonLy" userId="S::actonly@whs.school.nz::f0c24373-5e06-436a-ae91-5d3fbb53f88b" providerId="AD" clId="Web-{5562EA83-5251-47FF-A6AA-EF888AC2BA9C}" dt="2018-05-30T10:42:15.618" v="593" actId="20577"/>
          <ac:spMkLst>
            <pc:docMk/>
            <pc:sldMk cId="1382847360" sldId="309"/>
            <ac:spMk id="3" creationId="{5B8EA214-04F7-4611-A41D-FDD90D6940B1}"/>
          </ac:spMkLst>
        </pc:spChg>
        <pc:spChg chg="add del mod">
          <ac:chgData name="ActonLy" userId="S::actonly@whs.school.nz::f0c24373-5e06-436a-ae91-5d3fbb53f88b" providerId="AD" clId="Web-{5562EA83-5251-47FF-A6AA-EF888AC2BA9C}" dt="2018-05-30T06:39:44.871" v="531"/>
          <ac:spMkLst>
            <pc:docMk/>
            <pc:sldMk cId="1382847360" sldId="309"/>
            <ac:spMk id="4" creationId="{B8A68269-8337-4782-86BE-ECEC644DEE90}"/>
          </ac:spMkLst>
        </pc:spChg>
        <pc:spChg chg="del">
          <ac:chgData name="ActonLy" userId="S::actonly@whs.school.nz::f0c24373-5e06-436a-ae91-5d3fbb53f88b" providerId="AD" clId="Web-{5562EA83-5251-47FF-A6AA-EF888AC2BA9C}" dt="2018-05-30T06:37:59.170" v="493"/>
          <ac:spMkLst>
            <pc:docMk/>
            <pc:sldMk cId="1382847360" sldId="309"/>
            <ac:spMk id="6" creationId="{0AEDC484-A306-4551-8728-763D4C0F586B}"/>
          </ac:spMkLst>
        </pc:spChg>
        <pc:picChg chg="add del mod">
          <ac:chgData name="ActonLy" userId="S::actonly@whs.school.nz::f0c24373-5e06-436a-ae91-5d3fbb53f88b" providerId="AD" clId="Web-{5562EA83-5251-47FF-A6AA-EF888AC2BA9C}" dt="2018-05-30T10:29:59.130" v="544"/>
          <ac:picMkLst>
            <pc:docMk/>
            <pc:sldMk cId="1382847360" sldId="309"/>
            <ac:picMk id="2" creationId="{F8C8F2B2-E7C4-469F-918C-1AC956A2D951}"/>
          </ac:picMkLst>
        </pc:picChg>
        <pc:picChg chg="add del mod">
          <ac:chgData name="ActonLy" userId="S::actonly@whs.school.nz::f0c24373-5e06-436a-ae91-5d3fbb53f88b" providerId="AD" clId="Web-{5562EA83-5251-47FF-A6AA-EF888AC2BA9C}" dt="2018-05-30T07:05:50.726" v="535"/>
          <ac:picMkLst>
            <pc:docMk/>
            <pc:sldMk cId="1382847360" sldId="309"/>
            <ac:picMk id="2" creationId="{F917FF56-7C9A-440D-98E7-48FD9B1F1670}"/>
          </ac:picMkLst>
        </pc:picChg>
        <pc:picChg chg="add del mod">
          <ac:chgData name="ActonLy" userId="S::actonly@whs.school.nz::f0c24373-5e06-436a-ae91-5d3fbb53f88b" providerId="AD" clId="Web-{5562EA83-5251-47FF-A6AA-EF888AC2BA9C}" dt="2018-05-30T10:31:43.805" v="550"/>
          <ac:picMkLst>
            <pc:docMk/>
            <pc:sldMk cId="1382847360" sldId="309"/>
            <ac:picMk id="5" creationId="{3856B1C1-9C95-4877-8FE9-B567A3B32ED7}"/>
          </ac:picMkLst>
        </pc:picChg>
        <pc:picChg chg="add del mod">
          <ac:chgData name="ActonLy" userId="S::actonly@whs.school.nz::f0c24373-5e06-436a-ae91-5d3fbb53f88b" providerId="AD" clId="Web-{5562EA83-5251-47FF-A6AA-EF888AC2BA9C}" dt="2018-05-30T07:05:53.897" v="537"/>
          <ac:picMkLst>
            <pc:docMk/>
            <pc:sldMk cId="1382847360" sldId="309"/>
            <ac:picMk id="5" creationId="{4147EB91-B653-49FE-B5C8-6734734294E6}"/>
          </ac:picMkLst>
        </pc:picChg>
        <pc:picChg chg="add del mod">
          <ac:chgData name="ActonLy" userId="S::actonly@whs.school.nz::f0c24373-5e06-436a-ae91-5d3fbb53f88b" providerId="AD" clId="Web-{5562EA83-5251-47FF-A6AA-EF888AC2BA9C}" dt="2018-05-30T10:30:36.446" v="549"/>
          <ac:picMkLst>
            <pc:docMk/>
            <pc:sldMk cId="1382847360" sldId="309"/>
            <ac:picMk id="7" creationId="{B53CFF26-B2F6-4610-BAAA-4395A1F893C8}"/>
          </ac:picMkLst>
        </pc:picChg>
        <pc:picChg chg="add del mod">
          <ac:chgData name="ActonLy" userId="S::actonly@whs.school.nz::f0c24373-5e06-436a-ae91-5d3fbb53f88b" providerId="AD" clId="Web-{5562EA83-5251-47FF-A6AA-EF888AC2BA9C}" dt="2018-05-30T10:34:34.416" v="564"/>
          <ac:picMkLst>
            <pc:docMk/>
            <pc:sldMk cId="1382847360" sldId="309"/>
            <ac:picMk id="9" creationId="{A4602DF1-7737-401A-9EAE-EC0C7E2541C6}"/>
          </ac:picMkLst>
        </pc:picChg>
        <pc:picChg chg="add del mod">
          <ac:chgData name="ActonLy" userId="S::actonly@whs.school.nz::f0c24373-5e06-436a-ae91-5d3fbb53f88b" providerId="AD" clId="Web-{5562EA83-5251-47FF-A6AA-EF888AC2BA9C}" dt="2018-05-30T10:36:25.914" v="568"/>
          <ac:picMkLst>
            <pc:docMk/>
            <pc:sldMk cId="1382847360" sldId="309"/>
            <ac:picMk id="11" creationId="{3FE1F187-C94C-4C0E-B067-A58815FA99D2}"/>
          </ac:picMkLst>
        </pc:picChg>
        <pc:picChg chg="add del mod">
          <ac:chgData name="ActonLy" userId="S::actonly@whs.school.nz::f0c24373-5e06-436a-ae91-5d3fbb53f88b" providerId="AD" clId="Web-{5562EA83-5251-47FF-A6AA-EF888AC2BA9C}" dt="2018-05-30T10:42:17.494" v="594"/>
          <ac:picMkLst>
            <pc:docMk/>
            <pc:sldMk cId="1382847360" sldId="309"/>
            <ac:picMk id="13" creationId="{5813CA43-0005-4CC3-A55B-639004650760}"/>
          </ac:picMkLst>
        </pc:picChg>
        <pc:picChg chg="add mod">
          <ac:chgData name="ActonLy" userId="S::actonly@whs.school.nz::f0c24373-5e06-436a-ae91-5d3fbb53f88b" providerId="AD" clId="Web-{5562EA83-5251-47FF-A6AA-EF888AC2BA9C}" dt="2018-05-30T10:42:45.352" v="598" actId="1076"/>
          <ac:picMkLst>
            <pc:docMk/>
            <pc:sldMk cId="1382847360" sldId="309"/>
            <ac:picMk id="15" creationId="{EE98D293-B222-4D2B-B4C4-81C748C5B291}"/>
          </ac:picMkLst>
        </pc:picChg>
        <pc:picChg chg="add mod">
          <ac:chgData name="ActonLy" userId="S::actonly@whs.school.nz::f0c24373-5e06-436a-ae91-5d3fbb53f88b" providerId="AD" clId="Web-{5562EA83-5251-47FF-A6AA-EF888AC2BA9C}" dt="2018-05-30T10:44:24.070" v="601"/>
          <ac:picMkLst>
            <pc:docMk/>
            <pc:sldMk cId="1382847360" sldId="309"/>
            <ac:picMk id="16" creationId="{44072956-ED41-4D6F-BB4C-C12976B3B8CA}"/>
          </ac:picMkLst>
        </pc:picChg>
      </pc:sldChg>
      <pc:sldChg chg="addSp delSp modSp add replId">
        <pc:chgData name="ActonLy" userId="S::actonly@whs.school.nz::f0c24373-5e06-436a-ae91-5d3fbb53f88b" providerId="AD" clId="Web-{5562EA83-5251-47FF-A6AA-EF888AC2BA9C}" dt="2018-05-30T10:37:44.060" v="575" actId="14100"/>
        <pc:sldMkLst>
          <pc:docMk/>
          <pc:sldMk cId="1217187134" sldId="310"/>
        </pc:sldMkLst>
        <pc:spChg chg="mod">
          <ac:chgData name="ActonLy" userId="S::actonly@whs.school.nz::f0c24373-5e06-436a-ae91-5d3fbb53f88b" providerId="AD" clId="Web-{5562EA83-5251-47FF-A6AA-EF888AC2BA9C}" dt="2018-05-30T10:33:57.416" v="563" actId="20577"/>
          <ac:spMkLst>
            <pc:docMk/>
            <pc:sldMk cId="1217187134" sldId="310"/>
            <ac:spMk id="3" creationId="{5B8EA214-04F7-4611-A41D-FDD90D6940B1}"/>
          </ac:spMkLst>
        </pc:spChg>
        <pc:picChg chg="add mod">
          <ac:chgData name="ActonLy" userId="S::actonly@whs.school.nz::f0c24373-5e06-436a-ae91-5d3fbb53f88b" providerId="AD" clId="Web-{5562EA83-5251-47FF-A6AA-EF888AC2BA9C}" dt="2018-05-30T10:37:44.060" v="575" actId="14100"/>
          <ac:picMkLst>
            <pc:docMk/>
            <pc:sldMk cId="1217187134" sldId="310"/>
            <ac:picMk id="2" creationId="{CB1F9C6F-BC42-4D68-94FA-B9F30D7540E1}"/>
          </ac:picMkLst>
        </pc:picChg>
        <pc:picChg chg="del">
          <ac:chgData name="ActonLy" userId="S::actonly@whs.school.nz::f0c24373-5e06-436a-ae91-5d3fbb53f88b" providerId="AD" clId="Web-{5562EA83-5251-47FF-A6AA-EF888AC2BA9C}" dt="2018-05-30T10:37:29.382" v="572" actId="14100"/>
          <ac:picMkLst>
            <pc:docMk/>
            <pc:sldMk cId="1217187134" sldId="310"/>
            <ac:picMk id="9" creationId="{A4602DF1-7737-401A-9EAE-EC0C7E2541C6}"/>
          </ac:picMkLst>
        </pc:picChg>
      </pc:sldChg>
      <pc:sldChg chg="addSp delSp modSp add replId">
        <pc:chgData name="ActonLy" userId="S::actonly@whs.school.nz::f0c24373-5e06-436a-ae91-5d3fbb53f88b" providerId="AD" clId="Web-{5562EA83-5251-47FF-A6AA-EF888AC2BA9C}" dt="2018-05-30T10:39:10.527" v="582" actId="14100"/>
        <pc:sldMkLst>
          <pc:docMk/>
          <pc:sldMk cId="3468945692" sldId="311"/>
        </pc:sldMkLst>
        <pc:spChg chg="mod">
          <ac:chgData name="ActonLy" userId="S::actonly@whs.school.nz::f0c24373-5e06-436a-ae91-5d3fbb53f88b" providerId="AD" clId="Web-{5562EA83-5251-47FF-A6AA-EF888AC2BA9C}" dt="2018-05-30T10:38:58.886" v="578" actId="20577"/>
          <ac:spMkLst>
            <pc:docMk/>
            <pc:sldMk cId="3468945692" sldId="311"/>
            <ac:spMk id="3" creationId="{5B8EA214-04F7-4611-A41D-FDD90D6940B1}"/>
          </ac:spMkLst>
        </pc:spChg>
        <pc:picChg chg="add mod">
          <ac:chgData name="ActonLy" userId="S::actonly@whs.school.nz::f0c24373-5e06-436a-ae91-5d3fbb53f88b" providerId="AD" clId="Web-{5562EA83-5251-47FF-A6AA-EF888AC2BA9C}" dt="2018-05-30T10:39:10.527" v="582" actId="14100"/>
          <ac:picMkLst>
            <pc:docMk/>
            <pc:sldMk cId="3468945692" sldId="311"/>
            <ac:picMk id="2" creationId="{EF6FC6DD-5ECA-4296-B54A-585A7B6CAA69}"/>
          </ac:picMkLst>
        </pc:picChg>
        <pc:picChg chg="del">
          <ac:chgData name="ActonLy" userId="S::actonly@whs.school.nz::f0c24373-5e06-436a-ae91-5d3fbb53f88b" providerId="AD" clId="Web-{5562EA83-5251-47FF-A6AA-EF888AC2BA9C}" dt="2018-05-30T10:38:59.792" v="579" actId="14100"/>
          <ac:picMkLst>
            <pc:docMk/>
            <pc:sldMk cId="3468945692" sldId="311"/>
            <ac:picMk id="9" creationId="{A4602DF1-7737-401A-9EAE-EC0C7E2541C6}"/>
          </ac:picMkLst>
        </pc:picChg>
      </pc:sldChg>
      <pc:sldChg chg="add replId">
        <pc:chgData name="ActonLy" userId="S::actonly@whs.school.nz::f0c24373-5e06-436a-ae91-5d3fbb53f88b" providerId="AD" clId="Web-{5562EA83-5251-47FF-A6AA-EF888AC2BA9C}" dt="2018-05-30T10:41:20.870" v="583"/>
        <pc:sldMkLst>
          <pc:docMk/>
          <pc:sldMk cId="600330926" sldId="312"/>
        </pc:sldMkLst>
      </pc:sldChg>
      <pc:sldChg chg="add replId">
        <pc:chgData name="ActonLy" userId="S::actonly@whs.school.nz::f0c24373-5e06-436a-ae91-5d3fbb53f88b" providerId="AD" clId="Web-{5562EA83-5251-47FF-A6AA-EF888AC2BA9C}" dt="2018-05-30T10:41:50.587" v="587"/>
        <pc:sldMkLst>
          <pc:docMk/>
          <pc:sldMk cId="1236240228" sldId="313"/>
        </pc:sldMkLst>
      </pc:sldChg>
    </pc:docChg>
  </pc:docChgLst>
  <pc:docChgLst>
    <pc:chgData name="ActonLy" userId="S::actonly@whs.school.nz::f0c24373-5e06-436a-ae91-5d3fbb53f88b" providerId="AD" clId="Web-{ADE9272D-829B-4CD2-846C-6BC7564A5D3C}"/>
    <pc:docChg chg="modSld">
      <pc:chgData name="ActonLy" userId="S::actonly@whs.school.nz::f0c24373-5e06-436a-ae91-5d3fbb53f88b" providerId="AD" clId="Web-{ADE9272D-829B-4CD2-846C-6BC7564A5D3C}" dt="2018-06-06T04:58:23.087" v="6" actId="20577"/>
      <pc:docMkLst>
        <pc:docMk/>
      </pc:docMkLst>
      <pc:sldChg chg="modSp">
        <pc:chgData name="ActonLy" userId="S::actonly@whs.school.nz::f0c24373-5e06-436a-ae91-5d3fbb53f88b" providerId="AD" clId="Web-{ADE9272D-829B-4CD2-846C-6BC7564A5D3C}" dt="2018-06-06T04:58:23.087" v="6" actId="20577"/>
        <pc:sldMkLst>
          <pc:docMk/>
          <pc:sldMk cId="2434155945" sldId="300"/>
        </pc:sldMkLst>
        <pc:spChg chg="mod">
          <ac:chgData name="ActonLy" userId="S::actonly@whs.school.nz::f0c24373-5e06-436a-ae91-5d3fbb53f88b" providerId="AD" clId="Web-{ADE9272D-829B-4CD2-846C-6BC7564A5D3C}" dt="2018-06-06T04:58:23.087" v="6" actId="20577"/>
          <ac:spMkLst>
            <pc:docMk/>
            <pc:sldMk cId="2434155945" sldId="300"/>
            <ac:spMk id="4" creationId="{FC1D584C-5275-4C38-98C4-D0320837B936}"/>
          </ac:spMkLst>
        </pc:spChg>
      </pc:sldChg>
    </pc:docChg>
  </pc:docChgLst>
  <pc:docChgLst>
    <pc:chgData name="ActonLy" userId="S::actonly@whs.school.nz::f0c24373-5e06-436a-ae91-5d3fbb53f88b" providerId="AD" clId="Web-{06B758D8-5E03-45B1-845A-FB87E5999ACA}"/>
    <pc:docChg chg="addSld delSld modSld sldOrd">
      <pc:chgData name="ActonLy" userId="S::actonly@whs.school.nz::f0c24373-5e06-436a-ae91-5d3fbb53f88b" providerId="AD" clId="Web-{06B758D8-5E03-45B1-845A-FB87E5999ACA}" dt="2018-06-05T21:36:40.708" v="417"/>
      <pc:docMkLst>
        <pc:docMk/>
      </pc:docMkLst>
      <pc:sldChg chg="addSp modSp">
        <pc:chgData name="ActonLy" userId="S::actonly@whs.school.nz::f0c24373-5e06-436a-ae91-5d3fbb53f88b" providerId="AD" clId="Web-{06B758D8-5E03-45B1-845A-FB87E5999ACA}" dt="2018-06-05T21:33:42.411" v="351"/>
        <pc:sldMkLst>
          <pc:docMk/>
          <pc:sldMk cId="929706383" sldId="274"/>
        </pc:sldMkLst>
        <pc:graphicFrameChg chg="add mod modGraphic">
          <ac:chgData name="ActonLy" userId="S::actonly@whs.school.nz::f0c24373-5e06-436a-ae91-5d3fbb53f88b" providerId="AD" clId="Web-{06B758D8-5E03-45B1-845A-FB87E5999ACA}" dt="2018-06-05T21:33:42.411" v="351"/>
          <ac:graphicFrameMkLst>
            <pc:docMk/>
            <pc:sldMk cId="929706383" sldId="274"/>
            <ac:graphicFrameMk id="2" creationId="{9288D5DB-2829-41EE-A4BB-CDA30C1F2BFB}"/>
          </ac:graphicFrameMkLst>
        </pc:graphicFrameChg>
      </pc:sldChg>
      <pc:sldChg chg="del">
        <pc:chgData name="ActonLy" userId="S::actonly@whs.school.nz::f0c24373-5e06-436a-ae91-5d3fbb53f88b" providerId="AD" clId="Web-{06B758D8-5E03-45B1-845A-FB87E5999ACA}" dt="2018-06-05T21:14:21.481" v="5"/>
        <pc:sldMkLst>
          <pc:docMk/>
          <pc:sldMk cId="1721558351" sldId="283"/>
        </pc:sldMkLst>
      </pc:sldChg>
      <pc:sldChg chg="del">
        <pc:chgData name="ActonLy" userId="S::actonly@whs.school.nz::f0c24373-5e06-436a-ae91-5d3fbb53f88b" providerId="AD" clId="Web-{06B758D8-5E03-45B1-845A-FB87E5999ACA}" dt="2018-06-05T21:14:20.043" v="4"/>
        <pc:sldMkLst>
          <pc:docMk/>
          <pc:sldMk cId="3178836031" sldId="292"/>
        </pc:sldMkLst>
      </pc:sldChg>
      <pc:sldChg chg="del">
        <pc:chgData name="ActonLy" userId="S::actonly@whs.school.nz::f0c24373-5e06-436a-ae91-5d3fbb53f88b" providerId="AD" clId="Web-{06B758D8-5E03-45B1-845A-FB87E5999ACA}" dt="2018-06-05T21:14:23.637" v="6"/>
        <pc:sldMkLst>
          <pc:docMk/>
          <pc:sldMk cId="842952791" sldId="293"/>
        </pc:sldMkLst>
      </pc:sldChg>
      <pc:sldChg chg="add del replId">
        <pc:chgData name="ActonLy" userId="S::actonly@whs.school.nz::f0c24373-5e06-436a-ae91-5d3fbb53f88b" providerId="AD" clId="Web-{06B758D8-5E03-45B1-845A-FB87E5999ACA}" dt="2018-06-05T21:14:06.809" v="1"/>
        <pc:sldMkLst>
          <pc:docMk/>
          <pc:sldMk cId="1787654480" sldId="327"/>
        </pc:sldMkLst>
      </pc:sldChg>
      <pc:sldChg chg="modSp add ord replId">
        <pc:chgData name="ActonLy" userId="S::actonly@whs.school.nz::f0c24373-5e06-436a-ae91-5d3fbb53f88b" providerId="AD" clId="Web-{06B758D8-5E03-45B1-845A-FB87E5999ACA}" dt="2018-06-05T21:15:29.433" v="18" actId="20577"/>
        <pc:sldMkLst>
          <pc:docMk/>
          <pc:sldMk cId="4086999041" sldId="327"/>
        </pc:sldMkLst>
        <pc:spChg chg="mod">
          <ac:chgData name="ActonLy" userId="S::actonly@whs.school.nz::f0c24373-5e06-436a-ae91-5d3fbb53f88b" providerId="AD" clId="Web-{06B758D8-5E03-45B1-845A-FB87E5999ACA}" dt="2018-06-05T21:15:29.433" v="18" actId="20577"/>
          <ac:spMkLst>
            <pc:docMk/>
            <pc:sldMk cId="4086999041" sldId="327"/>
            <ac:spMk id="4" creationId="{64C1BE85-F7D5-44CA-98C5-11634E70245D}"/>
          </ac:spMkLst>
        </pc:spChg>
      </pc:sldChg>
      <pc:sldChg chg="addSp delSp modSp add replId modNotes">
        <pc:chgData name="ActonLy" userId="S::actonly@whs.school.nz::f0c24373-5e06-436a-ae91-5d3fbb53f88b" providerId="AD" clId="Web-{06B758D8-5E03-45B1-845A-FB87E5999ACA}" dt="2018-06-05T21:22:05.065" v="137" actId="1076"/>
        <pc:sldMkLst>
          <pc:docMk/>
          <pc:sldMk cId="678175711" sldId="328"/>
        </pc:sldMkLst>
        <pc:spChg chg="del">
          <ac:chgData name="ActonLy" userId="S::actonly@whs.school.nz::f0c24373-5e06-436a-ae91-5d3fbb53f88b" providerId="AD" clId="Web-{06B758D8-5E03-45B1-845A-FB87E5999ACA}" dt="2018-06-05T21:15:57.901" v="20" actId="1076"/>
          <ac:spMkLst>
            <pc:docMk/>
            <pc:sldMk cId="678175711" sldId="328"/>
            <ac:spMk id="2" creationId="{B2B7ABF7-1E70-45DC-90FA-9EAB913FADDE}"/>
          </ac:spMkLst>
        </pc:spChg>
        <pc:spChg chg="mod">
          <ac:chgData name="ActonLy" userId="S::actonly@whs.school.nz::f0c24373-5e06-436a-ae91-5d3fbb53f88b" providerId="AD" clId="Web-{06B758D8-5E03-45B1-845A-FB87E5999ACA}" dt="2018-06-05T21:22:05.065" v="137" actId="1076"/>
          <ac:spMkLst>
            <pc:docMk/>
            <pc:sldMk cId="678175711" sldId="328"/>
            <ac:spMk id="3" creationId="{5B8EA214-04F7-4611-A41D-FDD90D6940B1}"/>
          </ac:spMkLst>
        </pc:spChg>
        <pc:spChg chg="add mod">
          <ac:chgData name="ActonLy" userId="S::actonly@whs.school.nz::f0c24373-5e06-436a-ae91-5d3fbb53f88b" providerId="AD" clId="Web-{06B758D8-5E03-45B1-845A-FB87E5999ACA}" dt="2018-06-05T21:19:49.552" v="94" actId="1076"/>
          <ac:spMkLst>
            <pc:docMk/>
            <pc:sldMk cId="678175711" sldId="328"/>
            <ac:spMk id="8" creationId="{88AEC24C-CC8D-42E4-B2D0-97416E7DB83D}"/>
          </ac:spMkLst>
        </pc:spChg>
        <pc:spChg chg="add del">
          <ac:chgData name="ActonLy" userId="S::actonly@whs.school.nz::f0c24373-5e06-436a-ae91-5d3fbb53f88b" providerId="AD" clId="Web-{06B758D8-5E03-45B1-845A-FB87E5999ACA}" dt="2018-06-05T21:17:47.102" v="30" actId="1076"/>
          <ac:spMkLst>
            <pc:docMk/>
            <pc:sldMk cId="678175711" sldId="328"/>
            <ac:spMk id="9" creationId="{45CE2B88-F0A0-4ED0-A15E-EFB4F4CC7235}"/>
          </ac:spMkLst>
        </pc:spChg>
        <pc:picChg chg="add del mod">
          <ac:chgData name="ActonLy" userId="S::actonly@whs.school.nz::f0c24373-5e06-436a-ae91-5d3fbb53f88b" providerId="AD" clId="Web-{06B758D8-5E03-45B1-845A-FB87E5999ACA}" dt="2018-06-05T21:17:08.462" v="24" actId="1076"/>
          <ac:picMkLst>
            <pc:docMk/>
            <pc:sldMk cId="678175711" sldId="328"/>
            <ac:picMk id="4" creationId="{78D7153F-CDAD-428C-92BD-DD132033470F}"/>
          </ac:picMkLst>
        </pc:picChg>
        <pc:picChg chg="add mod">
          <ac:chgData name="ActonLy" userId="S::actonly@whs.school.nz::f0c24373-5e06-436a-ae91-5d3fbb53f88b" providerId="AD" clId="Web-{06B758D8-5E03-45B1-845A-FB87E5999ACA}" dt="2018-06-05T21:17:24.118" v="27" actId="14100"/>
          <ac:picMkLst>
            <pc:docMk/>
            <pc:sldMk cId="678175711" sldId="328"/>
            <ac:picMk id="6" creationId="{5A2ED760-6EA4-4F92-940F-FBD40A932E0F}"/>
          </ac:picMkLst>
        </pc:picChg>
      </pc:sldChg>
      <pc:sldChg chg="delSp modSp add replId modNotes">
        <pc:chgData name="ActonLy" userId="S::actonly@whs.school.nz::f0c24373-5e06-436a-ae91-5d3fbb53f88b" providerId="AD" clId="Web-{06B758D8-5E03-45B1-845A-FB87E5999ACA}" dt="2018-06-05T21:31:01.446" v="323" actId="20577"/>
        <pc:sldMkLst>
          <pc:docMk/>
          <pc:sldMk cId="1069248810" sldId="329"/>
        </pc:sldMkLst>
        <pc:spChg chg="mod">
          <ac:chgData name="ActonLy" userId="S::actonly@whs.school.nz::f0c24373-5e06-436a-ae91-5d3fbb53f88b" providerId="AD" clId="Web-{06B758D8-5E03-45B1-845A-FB87E5999ACA}" dt="2018-06-05T21:31:01.446" v="323" actId="20577"/>
          <ac:spMkLst>
            <pc:docMk/>
            <pc:sldMk cId="1069248810" sldId="329"/>
            <ac:spMk id="8" creationId="{88AEC24C-CC8D-42E4-B2D0-97416E7DB83D}"/>
          </ac:spMkLst>
        </pc:spChg>
        <pc:picChg chg="del">
          <ac:chgData name="ActonLy" userId="S::actonly@whs.school.nz::f0c24373-5e06-436a-ae91-5d3fbb53f88b" providerId="AD" clId="Web-{06B758D8-5E03-45B1-845A-FB87E5999ACA}" dt="2018-06-05T21:22:28.393" v="139" actId="20577"/>
          <ac:picMkLst>
            <pc:docMk/>
            <pc:sldMk cId="1069248810" sldId="329"/>
            <ac:picMk id="6" creationId="{5A2ED760-6EA4-4F92-940F-FBD40A932E0F}"/>
          </ac:picMkLst>
        </pc:picChg>
      </pc:sldChg>
      <pc:sldChg chg="addSp modSp add replId modNotes">
        <pc:chgData name="ActonLy" userId="S::actonly@whs.school.nz::f0c24373-5e06-436a-ae91-5d3fbb53f88b" providerId="AD" clId="Web-{06B758D8-5E03-45B1-845A-FB87E5999ACA}" dt="2018-06-05T21:36:40.708" v="417"/>
        <pc:sldMkLst>
          <pc:docMk/>
          <pc:sldMk cId="2378433997" sldId="330"/>
        </pc:sldMkLst>
        <pc:spChg chg="mod">
          <ac:chgData name="ActonLy" userId="S::actonly@whs.school.nz::f0c24373-5e06-436a-ae91-5d3fbb53f88b" providerId="AD" clId="Web-{06B758D8-5E03-45B1-845A-FB87E5999ACA}" dt="2018-06-05T21:35:06.441" v="371" actId="20577"/>
          <ac:spMkLst>
            <pc:docMk/>
            <pc:sldMk cId="2378433997" sldId="330"/>
            <ac:spMk id="3" creationId="{5B8EA214-04F7-4611-A41D-FDD90D6940B1}"/>
          </ac:spMkLst>
        </pc:spChg>
        <pc:spChg chg="mod">
          <ac:chgData name="ActonLy" userId="S::actonly@whs.school.nz::f0c24373-5e06-436a-ae91-5d3fbb53f88b" providerId="AD" clId="Web-{06B758D8-5E03-45B1-845A-FB87E5999ACA}" dt="2018-06-05T21:33:59.786" v="354" actId="20577"/>
          <ac:spMkLst>
            <pc:docMk/>
            <pc:sldMk cId="2378433997" sldId="330"/>
            <ac:spMk id="8" creationId="{88AEC24C-CC8D-42E4-B2D0-97416E7DB83D}"/>
          </ac:spMkLst>
        </pc:spChg>
        <pc:graphicFrameChg chg="add mod modGraphic">
          <ac:chgData name="ActonLy" userId="S::actonly@whs.school.nz::f0c24373-5e06-436a-ae91-5d3fbb53f88b" providerId="AD" clId="Web-{06B758D8-5E03-45B1-845A-FB87E5999ACA}" dt="2018-06-05T21:36:40.708" v="417"/>
          <ac:graphicFrameMkLst>
            <pc:docMk/>
            <pc:sldMk cId="2378433997" sldId="330"/>
            <ac:graphicFrameMk id="2" creationId="{54A8BBF6-AB10-4B6A-912B-952B6C74E28B}"/>
          </ac:graphicFrameMkLst>
        </pc:graphicFrameChg>
      </pc:sldChg>
    </pc:docChg>
  </pc:docChgLst>
  <pc:docChgLst>
    <pc:chgData name="ActonLy" userId="S::actonly@whs.school.nz::f0c24373-5e06-436a-ae91-5d3fbb53f88b" providerId="AD" clId="Web-{7D488643-ACAD-446D-AC15-AE46AD782EDD}"/>
    <pc:docChg chg="addSld delSld modSld">
      <pc:chgData name="ActonLy" userId="S::actonly@whs.school.nz::f0c24373-5e06-436a-ae91-5d3fbb53f88b" providerId="AD" clId="Web-{7D488643-ACAD-446D-AC15-AE46AD782EDD}" dt="2018-06-06T02:04:01.100" v="998" actId="20577"/>
      <pc:docMkLst>
        <pc:docMk/>
      </pc:docMkLst>
      <pc:sldChg chg="modSp">
        <pc:chgData name="ActonLy" userId="S::actonly@whs.school.nz::f0c24373-5e06-436a-ae91-5d3fbb53f88b" providerId="AD" clId="Web-{7D488643-ACAD-446D-AC15-AE46AD782EDD}" dt="2018-06-06T02:04:01.100" v="998" actId="20577"/>
        <pc:sldMkLst>
          <pc:docMk/>
          <pc:sldMk cId="0" sldId="259"/>
        </pc:sldMkLst>
        <pc:spChg chg="mod">
          <ac:chgData name="ActonLy" userId="S::actonly@whs.school.nz::f0c24373-5e06-436a-ae91-5d3fbb53f88b" providerId="AD" clId="Web-{7D488643-ACAD-446D-AC15-AE46AD782EDD}" dt="2018-06-06T02:04:01.100" v="998" actId="20577"/>
          <ac:spMkLst>
            <pc:docMk/>
            <pc:sldMk cId="0" sldId="259"/>
            <ac:spMk id="119" creationId="{00000000-0000-0000-0000-000000000000}"/>
          </ac:spMkLst>
        </pc:spChg>
      </pc:sldChg>
      <pc:sldChg chg="modSp">
        <pc:chgData name="ActonLy" userId="S::actonly@whs.school.nz::f0c24373-5e06-436a-ae91-5d3fbb53f88b" providerId="AD" clId="Web-{7D488643-ACAD-446D-AC15-AE46AD782EDD}" dt="2018-06-06T02:03:02.631" v="990" actId="20577"/>
        <pc:sldMkLst>
          <pc:docMk/>
          <pc:sldMk cId="0" sldId="264"/>
        </pc:sldMkLst>
        <pc:spChg chg="mod">
          <ac:chgData name="ActonLy" userId="S::actonly@whs.school.nz::f0c24373-5e06-436a-ae91-5d3fbb53f88b" providerId="AD" clId="Web-{7D488643-ACAD-446D-AC15-AE46AD782EDD}" dt="2018-06-06T02:03:02.631" v="990" actId="20577"/>
          <ac:spMkLst>
            <pc:docMk/>
            <pc:sldMk cId="0" sldId="264"/>
            <ac:spMk id="3" creationId="{B4DE88EF-7A02-405D-B5A0-E810E42B39D7}"/>
          </ac:spMkLst>
        </pc:spChg>
      </pc:sldChg>
      <pc:sldChg chg="del">
        <pc:chgData name="ActonLy" userId="S::actonly@whs.school.nz::f0c24373-5e06-436a-ae91-5d3fbb53f88b" providerId="AD" clId="Web-{7D488643-ACAD-446D-AC15-AE46AD782EDD}" dt="2018-06-06T01:26:41.713" v="551" actId="20577"/>
        <pc:sldMkLst>
          <pc:docMk/>
          <pc:sldMk cId="929706383" sldId="274"/>
        </pc:sldMkLst>
      </pc:sldChg>
      <pc:sldChg chg="del">
        <pc:chgData name="ActonLy" userId="S::actonly@whs.school.nz::f0c24373-5e06-436a-ae91-5d3fbb53f88b" providerId="AD" clId="Web-{7D488643-ACAD-446D-AC15-AE46AD782EDD}" dt="2018-06-06T01:49:11.621" v="923" actId="20577"/>
        <pc:sldMkLst>
          <pc:docMk/>
          <pc:sldMk cId="2059456834" sldId="299"/>
        </pc:sldMkLst>
      </pc:sldChg>
      <pc:sldChg chg="modSp">
        <pc:chgData name="ActonLy" userId="S::actonly@whs.school.nz::f0c24373-5e06-436a-ae91-5d3fbb53f88b" providerId="AD" clId="Web-{7D488643-ACAD-446D-AC15-AE46AD782EDD}" dt="2018-06-06T01:55:38.426" v="969" actId="20577"/>
        <pc:sldMkLst>
          <pc:docMk/>
          <pc:sldMk cId="2434155945" sldId="300"/>
        </pc:sldMkLst>
        <pc:spChg chg="mod">
          <ac:chgData name="ActonLy" userId="S::actonly@whs.school.nz::f0c24373-5e06-436a-ae91-5d3fbb53f88b" providerId="AD" clId="Web-{7D488643-ACAD-446D-AC15-AE46AD782EDD}" dt="2018-06-06T01:55:38.426" v="969" actId="20577"/>
          <ac:spMkLst>
            <pc:docMk/>
            <pc:sldMk cId="2434155945" sldId="300"/>
            <ac:spMk id="4" creationId="{FC1D584C-5275-4C38-98C4-D0320837B936}"/>
          </ac:spMkLst>
        </pc:spChg>
      </pc:sldChg>
      <pc:sldChg chg="del">
        <pc:chgData name="ActonLy" userId="S::actonly@whs.school.nz::f0c24373-5e06-436a-ae91-5d3fbb53f88b" providerId="AD" clId="Web-{7D488643-ACAD-446D-AC15-AE46AD782EDD}" dt="2018-06-06T01:49:15.291" v="924" actId="20577"/>
        <pc:sldMkLst>
          <pc:docMk/>
          <pc:sldMk cId="600330926" sldId="312"/>
        </pc:sldMkLst>
      </pc:sldChg>
      <pc:sldChg chg="modSp">
        <pc:chgData name="ActonLy" userId="S::actonly@whs.school.nz::f0c24373-5e06-436a-ae91-5d3fbb53f88b" providerId="AD" clId="Web-{7D488643-ACAD-446D-AC15-AE46AD782EDD}" dt="2018-06-06T01:55:02.898" v="950" actId="20577"/>
        <pc:sldMkLst>
          <pc:docMk/>
          <pc:sldMk cId="1069248810" sldId="329"/>
        </pc:sldMkLst>
        <pc:spChg chg="mod">
          <ac:chgData name="ActonLy" userId="S::actonly@whs.school.nz::f0c24373-5e06-436a-ae91-5d3fbb53f88b" providerId="AD" clId="Web-{7D488643-ACAD-446D-AC15-AE46AD782EDD}" dt="2018-06-06T01:55:02.898" v="950" actId="20577"/>
          <ac:spMkLst>
            <pc:docMk/>
            <pc:sldMk cId="1069248810" sldId="329"/>
            <ac:spMk id="8" creationId="{88AEC24C-CC8D-42E4-B2D0-97416E7DB83D}"/>
          </ac:spMkLst>
        </pc:spChg>
      </pc:sldChg>
      <pc:sldChg chg="modSp">
        <pc:chgData name="ActonLy" userId="S::actonly@whs.school.nz::f0c24373-5e06-436a-ae91-5d3fbb53f88b" providerId="AD" clId="Web-{7D488643-ACAD-446D-AC15-AE46AD782EDD}" dt="2018-06-06T01:25:38.137" v="482" actId="20577"/>
        <pc:sldMkLst>
          <pc:docMk/>
          <pc:sldMk cId="2378433997" sldId="330"/>
        </pc:sldMkLst>
        <pc:graphicFrameChg chg="mod modGraphic">
          <ac:chgData name="ActonLy" userId="S::actonly@whs.school.nz::f0c24373-5e06-436a-ae91-5d3fbb53f88b" providerId="AD" clId="Web-{7D488643-ACAD-446D-AC15-AE46AD782EDD}" dt="2018-06-06T01:25:38.137" v="482" actId="20577"/>
          <ac:graphicFrameMkLst>
            <pc:docMk/>
            <pc:sldMk cId="2378433997" sldId="330"/>
            <ac:graphicFrameMk id="2" creationId="{54A8BBF6-AB10-4B6A-912B-952B6C74E28B}"/>
          </ac:graphicFrameMkLst>
        </pc:graphicFrameChg>
      </pc:sldChg>
      <pc:sldChg chg="modSp add replId">
        <pc:chgData name="ActonLy" userId="S::actonly@whs.school.nz::f0c24373-5e06-436a-ae91-5d3fbb53f88b" providerId="AD" clId="Web-{7D488643-ACAD-446D-AC15-AE46AD782EDD}" dt="2018-06-06T01:26:25.073" v="550" actId="20577"/>
        <pc:sldMkLst>
          <pc:docMk/>
          <pc:sldMk cId="2288931343" sldId="331"/>
        </pc:sldMkLst>
        <pc:graphicFrameChg chg="mod modGraphic">
          <ac:chgData name="ActonLy" userId="S::actonly@whs.school.nz::f0c24373-5e06-436a-ae91-5d3fbb53f88b" providerId="AD" clId="Web-{7D488643-ACAD-446D-AC15-AE46AD782EDD}" dt="2018-06-06T01:26:25.073" v="550" actId="20577"/>
          <ac:graphicFrameMkLst>
            <pc:docMk/>
            <pc:sldMk cId="2288931343" sldId="331"/>
            <ac:graphicFrameMk id="2" creationId="{54A8BBF6-AB10-4B6A-912B-952B6C74E28B}"/>
          </ac:graphicFrameMkLst>
        </pc:graphicFrameChg>
      </pc:sldChg>
      <pc:sldChg chg="modSp add replId">
        <pc:chgData name="ActonLy" userId="S::actonly@whs.school.nz::f0c24373-5e06-436a-ae91-5d3fbb53f88b" providerId="AD" clId="Web-{7D488643-ACAD-446D-AC15-AE46AD782EDD}" dt="2018-06-06T01:49:02.670" v="922" actId="20577"/>
        <pc:sldMkLst>
          <pc:docMk/>
          <pc:sldMk cId="2307272463" sldId="332"/>
        </pc:sldMkLst>
        <pc:spChg chg="mod">
          <ac:chgData name="ActonLy" userId="S::actonly@whs.school.nz::f0c24373-5e06-436a-ae91-5d3fbb53f88b" providerId="AD" clId="Web-{7D488643-ACAD-446D-AC15-AE46AD782EDD}" dt="2018-06-06T01:27:24.274" v="564" actId="20577"/>
          <ac:spMkLst>
            <pc:docMk/>
            <pc:sldMk cId="2307272463" sldId="332"/>
            <ac:spMk id="3" creationId="{5B8EA214-04F7-4611-A41D-FDD90D6940B1}"/>
          </ac:spMkLst>
        </pc:spChg>
        <pc:graphicFrameChg chg="mod modGraphic">
          <ac:chgData name="ActonLy" userId="S::actonly@whs.school.nz::f0c24373-5e06-436a-ae91-5d3fbb53f88b" providerId="AD" clId="Web-{7D488643-ACAD-446D-AC15-AE46AD782EDD}" dt="2018-06-06T01:49:02.670" v="922" actId="20577"/>
          <ac:graphicFrameMkLst>
            <pc:docMk/>
            <pc:sldMk cId="2307272463" sldId="332"/>
            <ac:graphicFrameMk id="2" creationId="{54A8BBF6-AB10-4B6A-912B-952B6C74E28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IYNT\The%20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NZ" dirty="0">
                <a:solidFill>
                  <a:schemeClr val="bg1"/>
                </a:solidFill>
              </a:rPr>
              <a:t>Name recognition vs Google search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v>google search results</c:v>
          </c:tx>
          <c:spPr>
            <a:ln w="25400" cap="rnd">
              <a:noFill/>
              <a:round/>
            </a:ln>
            <a:effectLst/>
          </c:spPr>
          <c:marker>
            <c:symbol val="circle"/>
            <c:size val="10"/>
            <c:spPr>
              <a:solidFill>
                <a:schemeClr val="accent1"/>
              </a:solidFill>
              <a:ln w="9525">
                <a:solidFill>
                  <a:schemeClr val="accent1"/>
                </a:solidFill>
              </a:ln>
              <a:effectLst/>
            </c:spPr>
          </c:marker>
          <c:xVal>
            <c:numRef>
              <c:f>Sheet1!$C$3:$C$23</c:f>
              <c:numCache>
                <c:formatCode>#,##0</c:formatCode>
                <c:ptCount val="21"/>
                <c:pt idx="0">
                  <c:v>10100000</c:v>
                </c:pt>
                <c:pt idx="1">
                  <c:v>124000000</c:v>
                </c:pt>
                <c:pt idx="2">
                  <c:v>119000000</c:v>
                </c:pt>
                <c:pt idx="3">
                  <c:v>68900000</c:v>
                </c:pt>
                <c:pt idx="4">
                  <c:v>110000000</c:v>
                </c:pt>
                <c:pt idx="5">
                  <c:v>5170000</c:v>
                </c:pt>
                <c:pt idx="6">
                  <c:v>57100000</c:v>
                </c:pt>
                <c:pt idx="7">
                  <c:v>10800000</c:v>
                </c:pt>
                <c:pt idx="8">
                  <c:v>6200000</c:v>
                </c:pt>
                <c:pt idx="9">
                  <c:v>5750000</c:v>
                </c:pt>
                <c:pt idx="10">
                  <c:v>183000000</c:v>
                </c:pt>
                <c:pt idx="11">
                  <c:v>16000000</c:v>
                </c:pt>
                <c:pt idx="12">
                  <c:v>51600000</c:v>
                </c:pt>
                <c:pt idx="13">
                  <c:v>395000</c:v>
                </c:pt>
                <c:pt idx="14">
                  <c:v>4180000</c:v>
                </c:pt>
                <c:pt idx="15">
                  <c:v>260000000</c:v>
                </c:pt>
                <c:pt idx="16">
                  <c:v>30400000</c:v>
                </c:pt>
                <c:pt idx="17">
                  <c:v>76400</c:v>
                </c:pt>
                <c:pt idx="18">
                  <c:v>26000000</c:v>
                </c:pt>
                <c:pt idx="19">
                  <c:v>41800000</c:v>
                </c:pt>
                <c:pt idx="20">
                  <c:v>19200000</c:v>
                </c:pt>
              </c:numCache>
            </c:numRef>
          </c:xVal>
          <c:yVal>
            <c:numRef>
              <c:f>Sheet1!$D$3:$D$23</c:f>
              <c:numCache>
                <c:formatCode>General</c:formatCode>
                <c:ptCount val="21"/>
                <c:pt idx="0">
                  <c:v>763</c:v>
                </c:pt>
                <c:pt idx="1">
                  <c:v>1051</c:v>
                </c:pt>
                <c:pt idx="2">
                  <c:v>847</c:v>
                </c:pt>
                <c:pt idx="3">
                  <c:v>1029</c:v>
                </c:pt>
                <c:pt idx="4">
                  <c:v>1058</c:v>
                </c:pt>
                <c:pt idx="5">
                  <c:v>416</c:v>
                </c:pt>
                <c:pt idx="6">
                  <c:v>1040</c:v>
                </c:pt>
                <c:pt idx="7">
                  <c:v>532</c:v>
                </c:pt>
                <c:pt idx="8">
                  <c:v>397</c:v>
                </c:pt>
                <c:pt idx="9">
                  <c:v>199</c:v>
                </c:pt>
                <c:pt idx="10">
                  <c:v>1051</c:v>
                </c:pt>
                <c:pt idx="11">
                  <c:v>679</c:v>
                </c:pt>
                <c:pt idx="12">
                  <c:v>890</c:v>
                </c:pt>
                <c:pt idx="13">
                  <c:v>12</c:v>
                </c:pt>
                <c:pt idx="14">
                  <c:v>64</c:v>
                </c:pt>
                <c:pt idx="15">
                  <c:v>1057</c:v>
                </c:pt>
                <c:pt idx="16">
                  <c:v>692</c:v>
                </c:pt>
                <c:pt idx="17">
                  <c:v>3</c:v>
                </c:pt>
                <c:pt idx="18">
                  <c:v>911</c:v>
                </c:pt>
                <c:pt idx="19">
                  <c:v>526</c:v>
                </c:pt>
                <c:pt idx="20">
                  <c:v>810</c:v>
                </c:pt>
              </c:numCache>
            </c:numRef>
          </c:yVal>
          <c:smooth val="0"/>
          <c:extLst>
            <c:ext xmlns:c16="http://schemas.microsoft.com/office/drawing/2014/chart" uri="{C3380CC4-5D6E-409C-BE32-E72D297353CC}">
              <c16:uniqueId val="{00000000-5DD2-4142-BC00-EF22CF2BDBEB}"/>
            </c:ext>
          </c:extLst>
        </c:ser>
        <c:ser>
          <c:idx val="1"/>
          <c:order val="1"/>
          <c:tx>
            <c:v>model</c:v>
          </c:tx>
          <c:spPr>
            <a:ln w="25400" cap="rnd">
              <a:noFill/>
              <a:round/>
            </a:ln>
            <a:effectLst/>
          </c:spPr>
          <c:marker>
            <c:symbol val="circle"/>
            <c:size val="5"/>
            <c:spPr>
              <a:solidFill>
                <a:schemeClr val="accent2"/>
              </a:solidFill>
              <a:ln w="9525">
                <a:solidFill>
                  <a:schemeClr val="accent2"/>
                </a:solidFill>
              </a:ln>
              <a:effectLst/>
            </c:spPr>
          </c:marker>
          <c:xVal>
            <c:numRef>
              <c:f>Sheet1!$C$3:$C$23</c:f>
              <c:numCache>
                <c:formatCode>#,##0</c:formatCode>
                <c:ptCount val="21"/>
                <c:pt idx="0">
                  <c:v>10100000</c:v>
                </c:pt>
                <c:pt idx="1">
                  <c:v>124000000</c:v>
                </c:pt>
                <c:pt idx="2">
                  <c:v>119000000</c:v>
                </c:pt>
                <c:pt idx="3">
                  <c:v>68900000</c:v>
                </c:pt>
                <c:pt idx="4">
                  <c:v>110000000</c:v>
                </c:pt>
                <c:pt idx="5">
                  <c:v>5170000</c:v>
                </c:pt>
                <c:pt idx="6">
                  <c:v>57100000</c:v>
                </c:pt>
                <c:pt idx="7">
                  <c:v>10800000</c:v>
                </c:pt>
                <c:pt idx="8">
                  <c:v>6200000</c:v>
                </c:pt>
                <c:pt idx="9">
                  <c:v>5750000</c:v>
                </c:pt>
                <c:pt idx="10">
                  <c:v>183000000</c:v>
                </c:pt>
                <c:pt idx="11">
                  <c:v>16000000</c:v>
                </c:pt>
                <c:pt idx="12">
                  <c:v>51600000</c:v>
                </c:pt>
                <c:pt idx="13">
                  <c:v>395000</c:v>
                </c:pt>
                <c:pt idx="14">
                  <c:v>4180000</c:v>
                </c:pt>
                <c:pt idx="15">
                  <c:v>260000000</c:v>
                </c:pt>
                <c:pt idx="16">
                  <c:v>30400000</c:v>
                </c:pt>
                <c:pt idx="17">
                  <c:v>76400</c:v>
                </c:pt>
                <c:pt idx="18">
                  <c:v>26000000</c:v>
                </c:pt>
                <c:pt idx="19">
                  <c:v>41800000</c:v>
                </c:pt>
                <c:pt idx="20">
                  <c:v>19200000</c:v>
                </c:pt>
              </c:numCache>
            </c:numRef>
          </c:xVal>
          <c:yVal>
            <c:numRef>
              <c:f>Sheet1!$E$3:$E$23</c:f>
              <c:numCache>
                <c:formatCode>General</c:formatCode>
                <c:ptCount val="21"/>
                <c:pt idx="0">
                  <c:v>501.06564806694325</c:v>
                </c:pt>
                <c:pt idx="1">
                  <c:v>1069.5413569979842</c:v>
                </c:pt>
                <c:pt idx="2">
                  <c:v>1069.3729855437118</c:v>
                </c:pt>
                <c:pt idx="3">
                  <c:v>1055.6113040781031</c:v>
                </c:pt>
                <c:pt idx="4">
                  <c:v>1068.8991641550103</c:v>
                </c:pt>
                <c:pt idx="5">
                  <c:v>295.6029309675082</c:v>
                </c:pt>
                <c:pt idx="6">
                  <c:v>1039.9034994377075</c:v>
                </c:pt>
                <c:pt idx="7">
                  <c:v>525.43494694527533</c:v>
                </c:pt>
                <c:pt idx="8">
                  <c:v>343.91355801165582</c:v>
                </c:pt>
                <c:pt idx="9">
                  <c:v>323.18922075832825</c:v>
                </c:pt>
                <c:pt idx="10">
                  <c:v>1069.9885448194734</c:v>
                </c:pt>
                <c:pt idx="11">
                  <c:v>676.61764705882354</c:v>
                </c:pt>
                <c:pt idx="12">
                  <c:v>1027.5479113786669</c:v>
                </c:pt>
                <c:pt idx="13">
                  <c:v>26.108508275828171</c:v>
                </c:pt>
                <c:pt idx="14">
                  <c:v>246.14145315281337</c:v>
                </c:pt>
                <c:pt idx="15">
                  <c:v>1069.9999071805294</c:v>
                </c:pt>
                <c:pt idx="16">
                  <c:v>910.15359988295597</c:v>
                </c:pt>
                <c:pt idx="17">
                  <c:v>5.1002841087397428</c:v>
                </c:pt>
                <c:pt idx="18">
                  <c:v>859.52073978884346</c:v>
                </c:pt>
                <c:pt idx="19">
                  <c:v>991.64395339145585</c:v>
                </c:pt>
                <c:pt idx="20">
                  <c:v>747.96646982981451</c:v>
                </c:pt>
              </c:numCache>
            </c:numRef>
          </c:yVal>
          <c:smooth val="0"/>
          <c:extLst>
            <c:ext xmlns:c16="http://schemas.microsoft.com/office/drawing/2014/chart" uri="{C3380CC4-5D6E-409C-BE32-E72D297353CC}">
              <c16:uniqueId val="{00000001-5DD2-4142-BC00-EF22CF2BDBEB}"/>
            </c:ext>
          </c:extLst>
        </c:ser>
        <c:dLbls>
          <c:showLegendKey val="0"/>
          <c:showVal val="0"/>
          <c:showCatName val="0"/>
          <c:showSerName val="0"/>
          <c:showPercent val="0"/>
          <c:showBubbleSize val="0"/>
        </c:dLbls>
        <c:axId val="384046264"/>
        <c:axId val="384049216"/>
      </c:scatterChart>
      <c:valAx>
        <c:axId val="384046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NZ">
                    <a:solidFill>
                      <a:schemeClr val="bg1"/>
                    </a:solidFill>
                  </a:rPr>
                  <a:t>Google Search Results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84049216"/>
        <c:crosses val="autoZero"/>
        <c:crossBetween val="midCat"/>
      </c:valAx>
      <c:valAx>
        <c:axId val="38404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NZ">
                    <a:solidFill>
                      <a:schemeClr val="bg1"/>
                    </a:solidFill>
                  </a:rPr>
                  <a:t>Name Recognition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840462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2000">
                <a:solidFill>
                  <a:schemeClr val="bg1"/>
                </a:solidFill>
              </a:rPr>
              <a:t>Name recognition</a:t>
            </a:r>
            <a:r>
              <a:rPr lang="en-US" sz="2000" baseline="0">
                <a:solidFill>
                  <a:schemeClr val="bg1"/>
                </a:solidFill>
              </a:rPr>
              <a:t> vs Model</a:t>
            </a:r>
            <a:endParaRPr lang="en-US" sz="2000">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5154564012831719E-2"/>
          <c:y val="0.1020784035626626"/>
          <c:w val="0.8724225964809954"/>
          <c:h val="0.73057134511089228"/>
        </c:manualLayout>
      </c:layout>
      <c:scatterChart>
        <c:scatterStyle val="lineMarker"/>
        <c:varyColors val="0"/>
        <c:ser>
          <c:idx val="0"/>
          <c:order val="0"/>
          <c:tx>
            <c:strRef>
              <c:f>Sheet1!$M$1</c:f>
              <c:strCache>
                <c:ptCount val="1"/>
                <c:pt idx="0">
                  <c:v>Name Recogition%</c:v>
                </c:pt>
              </c:strCache>
            </c:strRef>
          </c:tx>
          <c:spPr>
            <a:ln w="19050" cap="rnd">
              <a:noFill/>
              <a:round/>
            </a:ln>
            <a:effectLst/>
          </c:spPr>
          <c:marker>
            <c:symbol val="circle"/>
            <c:size val="10"/>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Sheet1!$L$2:$L$22</c:f>
              <c:numCache>
                <c:formatCode>General</c:formatCode>
                <c:ptCount val="21"/>
                <c:pt idx="0">
                  <c:v>501.06564806694325</c:v>
                </c:pt>
                <c:pt idx="1">
                  <c:v>1069.5413569979842</c:v>
                </c:pt>
                <c:pt idx="2">
                  <c:v>1069.3729855437118</c:v>
                </c:pt>
                <c:pt idx="3">
                  <c:v>1055.6113040781031</c:v>
                </c:pt>
                <c:pt idx="4">
                  <c:v>1068.8991641550103</c:v>
                </c:pt>
                <c:pt idx="5">
                  <c:v>295.6029309675082</c:v>
                </c:pt>
                <c:pt idx="6">
                  <c:v>1039.9034994377075</c:v>
                </c:pt>
                <c:pt idx="7">
                  <c:v>525.43494694527533</c:v>
                </c:pt>
                <c:pt idx="8">
                  <c:v>343.91355801165582</c:v>
                </c:pt>
                <c:pt idx="9">
                  <c:v>323.18922075832825</c:v>
                </c:pt>
                <c:pt idx="10">
                  <c:v>1069.9885448194734</c:v>
                </c:pt>
                <c:pt idx="11">
                  <c:v>676.61764705882354</c:v>
                </c:pt>
                <c:pt idx="12">
                  <c:v>1027.5479113786669</c:v>
                </c:pt>
                <c:pt idx="13">
                  <c:v>26.108508275828171</c:v>
                </c:pt>
                <c:pt idx="14">
                  <c:v>246.14145315281337</c:v>
                </c:pt>
                <c:pt idx="15">
                  <c:v>1069.9999071805294</c:v>
                </c:pt>
                <c:pt idx="16">
                  <c:v>910.15359988295597</c:v>
                </c:pt>
                <c:pt idx="17">
                  <c:v>5.1002841087397428</c:v>
                </c:pt>
                <c:pt idx="18">
                  <c:v>859.52073978884346</c:v>
                </c:pt>
                <c:pt idx="19">
                  <c:v>991.64395339145585</c:v>
                </c:pt>
                <c:pt idx="20">
                  <c:v>747.96646982981451</c:v>
                </c:pt>
              </c:numCache>
            </c:numRef>
          </c:xVal>
          <c:yVal>
            <c:numRef>
              <c:f>Sheet1!$M$2:$M$22</c:f>
              <c:numCache>
                <c:formatCode>General</c:formatCode>
                <c:ptCount val="21"/>
                <c:pt idx="0">
                  <c:v>71.264200000000002</c:v>
                </c:pt>
                <c:pt idx="1">
                  <c:v>98.163399999999996</c:v>
                </c:pt>
                <c:pt idx="2">
                  <c:v>79.109799999999993</c:v>
                </c:pt>
                <c:pt idx="3">
                  <c:v>96.108599999999996</c:v>
                </c:pt>
                <c:pt idx="4">
                  <c:v>98.8172</c:v>
                </c:pt>
                <c:pt idx="5">
                  <c:v>38.854399999999998</c:v>
                </c:pt>
                <c:pt idx="6">
                  <c:v>97.135999999999996</c:v>
                </c:pt>
                <c:pt idx="7">
                  <c:v>49.688800000000001</c:v>
                </c:pt>
                <c:pt idx="8">
                  <c:v>37.079799999999999</c:v>
                </c:pt>
                <c:pt idx="9">
                  <c:v>18.586600000000001</c:v>
                </c:pt>
                <c:pt idx="10">
                  <c:v>98.163399999999996</c:v>
                </c:pt>
                <c:pt idx="11">
                  <c:v>63.418599999999998</c:v>
                </c:pt>
                <c:pt idx="12">
                  <c:v>83.125999999999991</c:v>
                </c:pt>
                <c:pt idx="13">
                  <c:v>1.1208</c:v>
                </c:pt>
                <c:pt idx="14">
                  <c:v>5.9775999999999998</c:v>
                </c:pt>
                <c:pt idx="15">
                  <c:v>98.723799999999997</c:v>
                </c:pt>
                <c:pt idx="16">
                  <c:v>64.632800000000003</c:v>
                </c:pt>
                <c:pt idx="17">
                  <c:v>0.2802</c:v>
                </c:pt>
                <c:pt idx="18">
                  <c:v>85.087400000000002</c:v>
                </c:pt>
                <c:pt idx="19">
                  <c:v>49.128399999999999</c:v>
                </c:pt>
                <c:pt idx="20">
                  <c:v>75.653999999999996</c:v>
                </c:pt>
              </c:numCache>
            </c:numRef>
          </c:yVal>
          <c:smooth val="0"/>
          <c:extLst>
            <c:ext xmlns:c16="http://schemas.microsoft.com/office/drawing/2014/chart" uri="{C3380CC4-5D6E-409C-BE32-E72D297353CC}">
              <c16:uniqueId val="{00000003-A2CB-4C0A-848A-9B8F5D2C1E77}"/>
            </c:ext>
          </c:extLst>
        </c:ser>
        <c:dLbls>
          <c:showLegendKey val="0"/>
          <c:showVal val="0"/>
          <c:showCatName val="0"/>
          <c:showSerName val="0"/>
          <c:showPercent val="0"/>
          <c:showBubbleSize val="0"/>
        </c:dLbls>
        <c:axId val="393977240"/>
        <c:axId val="393969696"/>
      </c:scatterChart>
      <c:valAx>
        <c:axId val="393977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NZ" sz="1600">
                    <a:solidFill>
                      <a:schemeClr val="bg1"/>
                    </a:solidFill>
                  </a:rPr>
                  <a:t>Model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3969696"/>
        <c:crosses val="autoZero"/>
        <c:crossBetween val="midCat"/>
      </c:valAx>
      <c:valAx>
        <c:axId val="393969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NZ" sz="1600">
                    <a:solidFill>
                      <a:schemeClr val="bg1"/>
                    </a:solidFill>
                  </a:rPr>
                  <a:t>Name</a:t>
                </a:r>
                <a:r>
                  <a:rPr lang="en-NZ" sz="1600" baseline="0">
                    <a:solidFill>
                      <a:schemeClr val="bg1"/>
                    </a:solidFill>
                  </a:rPr>
                  <a:t> Recognition</a:t>
                </a:r>
                <a:endParaRPr lang="en-NZ" sz="1600">
                  <a:solidFill>
                    <a:schemeClr val="bg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3977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Hello I’m Lydia Acton from Wellington High School, New Zealand</a:t>
            </a:r>
          </a:p>
          <a:p>
            <a:pPr marL="0" lvl="0" indent="0">
              <a:spcBef>
                <a:spcPts val="0"/>
              </a:spcBef>
              <a:spcAft>
                <a:spcPts val="0"/>
              </a:spcAft>
              <a:buNone/>
            </a:pPr>
            <a:r>
              <a:rPr lang="en-NZ" dirty="0"/>
              <a:t>I will be presenting problem 11. Fame</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Explain how I collected each one</a:t>
            </a:r>
          </a:p>
          <a:p>
            <a:pPr marL="0" indent="0"/>
            <a:endParaRPr lang="en-US"/>
          </a:p>
          <a:p>
            <a:pPr marL="0" indent="0"/>
            <a:r>
              <a:rPr lang="en-US"/>
              <a:t>Explain why I picked each one</a:t>
            </a: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34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Explain the table, data from survey is one the left, data I'm comparing it to is on the right</a:t>
            </a: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9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Explain the table, data from survey is one the left, data I'm comparing it to is on the right</a:t>
            </a: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29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Explain the table, data from survey is one the left, data I'm comparing it to is on the right</a:t>
            </a: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85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57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96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67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90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815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19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pPr>
            <a:r>
              <a:rPr lang="en-US" dirty="0">
                <a:solidFill>
                  <a:srgbClr val="FFFFFF"/>
                </a:solidFill>
              </a:rPr>
              <a:t>Some people in the modern World are considered ‘</a:t>
            </a:r>
            <a:r>
              <a:rPr lang="en-US" dirty="0">
                <a:solidFill>
                  <a:srgbClr val="FFFF00"/>
                </a:solidFill>
              </a:rPr>
              <a:t>famous</a:t>
            </a:r>
            <a:r>
              <a:rPr lang="en-US" dirty="0">
                <a:solidFill>
                  <a:srgbClr val="FFFFFF"/>
                </a:solidFill>
              </a:rPr>
              <a:t>’ since they frequently appear in the news, TV, and social media.</a:t>
            </a:r>
            <a:endParaRPr lang="en-US" dirty="0">
              <a:solidFill>
                <a:srgbClr val="000000"/>
              </a:solidFill>
            </a:endParaRPr>
          </a:p>
          <a:p>
            <a:pPr algn="l">
              <a:spcBef>
                <a:spcPts val="600"/>
              </a:spcBef>
              <a:buNone/>
            </a:pPr>
            <a:r>
              <a:rPr lang="en-US" dirty="0">
                <a:solidFill>
                  <a:srgbClr val="FFFFFF"/>
                </a:solidFill>
              </a:rPr>
              <a:t> Suggest a </a:t>
            </a:r>
            <a:r>
              <a:rPr lang="en-US" dirty="0">
                <a:solidFill>
                  <a:srgbClr val="FFFF00"/>
                </a:solidFill>
              </a:rPr>
              <a:t>quantitative parameter</a:t>
            </a:r>
            <a:r>
              <a:rPr lang="en-US" dirty="0">
                <a:solidFill>
                  <a:srgbClr val="FFFFFF"/>
                </a:solidFill>
              </a:rPr>
              <a:t> of such ‘fame’, and </a:t>
            </a:r>
            <a:r>
              <a:rPr lang="en-US" dirty="0">
                <a:solidFill>
                  <a:srgbClr val="FFFF00"/>
                </a:solidFill>
              </a:rPr>
              <a:t>build lists of persons</a:t>
            </a:r>
            <a:r>
              <a:rPr lang="en-US" dirty="0">
                <a:solidFill>
                  <a:srgbClr val="FFFFFF"/>
                </a:solidFill>
              </a:rPr>
              <a:t> that are sorted according to this parameter</a:t>
            </a:r>
            <a:endParaRPr dirty="0"/>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64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548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24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858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341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806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Fame is </a:t>
            </a:r>
            <a:r>
              <a:rPr lang="en-US" err="1"/>
              <a:t>wibly</a:t>
            </a:r>
            <a:r>
              <a:rPr lang="en-US"/>
              <a:t> wobbly.  Fame is a concept made up by humans, and someone's fame can change all the time,  as with measurements of their fame.  You can't really put a concrete quantitative parameter around fame, just a rough guide to who is famous and who isn't. If I was to say any one above 1 million search results was famous, then would someone with 900,000 search results defiantly not be; probably not. Also many people define fame In different ways, some might say the majority of people have to know someone for hem to be famous ,or some might say if 1 out of 100 people knew them they would still be famous.</a:t>
            </a: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03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R-squared</a:t>
            </a:r>
          </a:p>
          <a:p>
            <a:pPr marL="0" indent="0"/>
            <a:r>
              <a:rPr lang="en-US" dirty="0"/>
              <a:t>This compares the data to the trend line, the closer it is to one</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55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13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33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Whether you are “famous” varies</a:t>
            </a:r>
          </a:p>
          <a:p>
            <a:pPr marL="0" indent="0"/>
            <a:r>
              <a:rPr lang="en-US" dirty="0"/>
              <a:t>Some might think being known by most people means you’re famous</a:t>
            </a:r>
          </a:p>
          <a:p>
            <a:pPr marL="0" indent="0"/>
            <a:r>
              <a:rPr lang="en-US" dirty="0"/>
              <a:t>Some might think being known by 1% of people means your famous</a:t>
            </a:r>
          </a:p>
          <a:p>
            <a:pPr marL="0" indent="0"/>
            <a:endParaRPr lang="en-US" dirty="0"/>
          </a:p>
          <a:p>
            <a:pPr marL="0" indent="0"/>
            <a:r>
              <a:rPr lang="en-US" dirty="0"/>
              <a:t>By this definition the true quantitative measure for fame would how many people know them, or talk about them. </a:t>
            </a:r>
          </a:p>
          <a:p>
            <a:pPr marL="0" indent="0"/>
            <a:r>
              <a:rPr lang="en-US" dirty="0"/>
              <a:t>I looked into how many people knew them</a:t>
            </a:r>
          </a:p>
          <a:p>
            <a:pPr marL="0" indent="0"/>
            <a:endParaRPr lang="en-US" dirty="0"/>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537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Fame is </a:t>
            </a:r>
            <a:r>
              <a:rPr lang="en-US" err="1"/>
              <a:t>wibly</a:t>
            </a:r>
            <a:r>
              <a:rPr lang="en-US"/>
              <a:t> wobbly.  Fame is a concept made up by humans, and someone's fame can change all the time,  as with measurements of their fame.  You can't really put a concrete quantitative parameter around fame, just a rough guide to who is famous and who isn't. If I was to say any one above 1 million search results was famous, then would someone with 900,000 search results defiantly not be; probably not. Also many people define fame In different ways, some might say the majority of people have to know someone for hem to be famous ,or some might say if 1 out of 100 people knew them they would still be famous.</a:t>
            </a: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848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We can check this on the graph.</a:t>
            </a:r>
          </a:p>
          <a:p>
            <a:pPr marL="0" indent="0"/>
            <a:r>
              <a:rPr lang="en-US" dirty="0"/>
              <a:t>If put if 10,000,000 google searches into the equations then I get </a:t>
            </a:r>
            <a:r>
              <a:rPr lang="en-US" u="sng" dirty="0"/>
              <a:t>546</a:t>
            </a:r>
            <a:r>
              <a:rPr lang="en-US" dirty="0"/>
              <a:t> back.</a:t>
            </a:r>
          </a:p>
          <a:p>
            <a:pPr marL="0" indent="0"/>
            <a:endParaRPr lang="en-US" dirty="0"/>
          </a:p>
          <a:p>
            <a:pPr marL="0" indent="0"/>
            <a:r>
              <a:rPr lang="en-US" dirty="0"/>
              <a:t>Top point outlier is </a:t>
            </a:r>
            <a:r>
              <a:rPr lang="en-US" dirty="0" err="1"/>
              <a:t>Chrisano</a:t>
            </a:r>
            <a:r>
              <a:rPr lang="en-US" dirty="0"/>
              <a:t> Ronaldo</a:t>
            </a:r>
          </a:p>
          <a:p>
            <a:pPr marL="0" indent="0"/>
            <a:r>
              <a:rPr lang="en-US" dirty="0"/>
              <a:t>Bottom point outlier is </a:t>
            </a:r>
            <a:r>
              <a:rPr lang="en-US" dirty="0">
                <a:solidFill>
                  <a:srgbClr val="FFFFFF"/>
                </a:solidFill>
              </a:rPr>
              <a:t>Yayoi </a:t>
            </a:r>
            <a:r>
              <a:rPr lang="en-US" dirty="0" err="1">
                <a:solidFill>
                  <a:srgbClr val="FFFFFF"/>
                </a:solidFill>
              </a:rPr>
              <a:t>Kusama</a:t>
            </a:r>
            <a:endParaRPr lang="en-US"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42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We can check this on the graph.</a:t>
            </a:r>
          </a:p>
          <a:p>
            <a:pPr marL="0" indent="0"/>
            <a:r>
              <a:rPr lang="en-US" dirty="0"/>
              <a:t>If put if 10,000,000 google searches into the equations then I get </a:t>
            </a:r>
            <a:r>
              <a:rPr lang="en-US" u="sng" dirty="0"/>
              <a:t>546</a:t>
            </a:r>
            <a:r>
              <a:rPr lang="en-US" dirty="0"/>
              <a:t> back.</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103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Since</a:t>
            </a:r>
            <a:r>
              <a:rPr lang="en-US" u="sng" dirty="0"/>
              <a:t> 546 </a:t>
            </a:r>
            <a:r>
              <a:rPr lang="en-US" dirty="0"/>
              <a:t>is an arbitrary number and means nothing without the context and knowledge that over 1000 people did my survey it means nothing.</a:t>
            </a:r>
          </a:p>
          <a:p>
            <a:pPr marL="0" indent="0"/>
            <a:r>
              <a:rPr lang="en-US" dirty="0"/>
              <a:t>So I decided to turn it into a percentage from 1 to 100, 1 being not famous at all, 100 being completely known be every one.</a:t>
            </a:r>
          </a:p>
          <a:p>
            <a:pPr marL="0" indent="0"/>
            <a:r>
              <a:rPr lang="en-US" dirty="0"/>
              <a:t>There were 10,70 people in my survey(I need to check that data for this)</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86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en-US"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86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en-US"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38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en-US"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056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127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I made a survey which served as a actual measure of fame</a:t>
            </a:r>
          </a:p>
          <a:p>
            <a:pPr marL="0" lvl="0" indent="0">
              <a:spcBef>
                <a:spcPts val="0"/>
              </a:spcBef>
              <a:spcAft>
                <a:spcPts val="0"/>
              </a:spcAft>
              <a:buNone/>
            </a:pPr>
            <a:r>
              <a:rPr lang="en-NZ" dirty="0"/>
              <a:t>Since in fits into of previous definition</a:t>
            </a:r>
          </a:p>
          <a:p>
            <a:pPr marL="0" lvl="0" indent="0">
              <a:spcBef>
                <a:spcPts val="0"/>
              </a:spcBef>
              <a:spcAft>
                <a:spcPts val="0"/>
              </a:spcAft>
              <a:buNone/>
            </a:pPr>
            <a:endParaRPr lang="en-NZ" dirty="0"/>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I asked whether the name was recognized</a:t>
            </a:r>
            <a:endParaRPr dirty="0"/>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0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Whether the face was recognized</a:t>
            </a:r>
            <a:endParaRPr dirty="0"/>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09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Whether they knew what they did or why they were famous</a:t>
            </a:r>
          </a:p>
          <a:p>
            <a:pPr marL="0" indent="0"/>
            <a:r>
              <a:rPr lang="en-US" dirty="0"/>
              <a:t>For this question I used multiple choice answers</a:t>
            </a:r>
          </a:p>
          <a:p>
            <a:pPr marL="0" indent="0"/>
            <a:r>
              <a:rPr lang="en-US" dirty="0"/>
              <a:t>Through out this presentation I will be called this variable 'being known"</a:t>
            </a:r>
            <a:endParaRPr dirty="0"/>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04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dirty="0"/>
              <a:t>All the people that I asked about in my survey were alive, since question asked specifically about the modern world</a:t>
            </a:r>
          </a:p>
          <a:p>
            <a:pPr marL="0" lvl="0" indent="0">
              <a:spcBef>
                <a:spcPts val="0"/>
              </a:spcBef>
              <a:spcAft>
                <a:spcPts val="0"/>
              </a:spcAft>
              <a:buNone/>
            </a:pPr>
            <a:r>
              <a:rPr lang="en-NZ" dirty="0"/>
              <a:t>Most of the people in this survey were also ‘western’ </a:t>
            </a:r>
            <a:r>
              <a:rPr lang="en-NZ" dirty="0" err="1"/>
              <a:t>celebraties</a:t>
            </a:r>
            <a:r>
              <a:rPr lang="en-NZ" dirty="0"/>
              <a:t> </a:t>
            </a:r>
            <a:endParaRPr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NZ" dirty="0"/>
              <a:t>Most of the people who answered my survey, were young, white, western, males</a:t>
            </a:r>
          </a:p>
          <a:p>
            <a:pPr marL="0" indent="0"/>
            <a:r>
              <a:rPr lang="en-NZ" dirty="0"/>
              <a:t>This could have somewhat affected my data, but since I used mainly western celebrates I don’t think it would have any significant affect on the data.</a:t>
            </a:r>
          </a:p>
          <a:p>
            <a:pPr marL="0" indent="0"/>
            <a:r>
              <a:rPr lang="en-NZ" dirty="0"/>
              <a:t>Also any inaccuracy because of the narrow survey recipients, would be greatly outweighed by the number of search recipients; over 1000. </a:t>
            </a: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82" name="Shape 82"/>
          <p:cNvCxnSpPr/>
          <p:nvPr/>
        </p:nvCxnSpPr>
        <p:spPr>
          <a:xfrm>
            <a:off x="428596" y="1428736"/>
            <a:ext cx="8286808" cy="1588"/>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Content">
  <p:cSld name="Big Content">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0" y="0"/>
            <a:ext cx="9144000" cy="6858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27" name="Shape 27"/>
          <p:cNvCxnSpPr/>
          <p:nvPr/>
        </p:nvCxnSpPr>
        <p:spPr>
          <a:xfrm>
            <a:off x="428596" y="1428736"/>
            <a:ext cx="8286808" cy="1588"/>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37" name="Shape 37"/>
          <p:cNvCxnSpPr/>
          <p:nvPr/>
        </p:nvCxnSpPr>
        <p:spPr>
          <a:xfrm>
            <a:off x="428596" y="1428736"/>
            <a:ext cx="8286808" cy="1588"/>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Shape 5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55" name="Shape 55"/>
          <p:cNvCxnSpPr/>
          <p:nvPr/>
        </p:nvCxnSpPr>
        <p:spPr>
          <a:xfrm>
            <a:off x="428596" y="1428736"/>
            <a:ext cx="8286808" cy="1588"/>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61" name="Shape 61"/>
          <p:cNvCxnSpPr/>
          <p:nvPr/>
        </p:nvCxnSpPr>
        <p:spPr>
          <a:xfrm>
            <a:off x="428596" y="1428736"/>
            <a:ext cx="8286808" cy="1588"/>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5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1f1VOhAS7v6G75-BCnfFfTxGYGHKTDN-ZV1TsiJhy7iE/edit#respon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1275065" y="1460184"/>
            <a:ext cx="6593457" cy="1470025"/>
          </a:xfrm>
          <a:prstGeom prst="rect">
            <a:avLst/>
          </a:prstGeom>
          <a:noFill/>
          <a:ln>
            <a:noFill/>
          </a:ln>
        </p:spPr>
        <p:txBody>
          <a:bodyPr spcFirstLastPara="1" wrap="square" lIns="91425" tIns="45700" rIns="91425" bIns="45700" anchor="ctr" anchorCtr="0">
            <a:noAutofit/>
          </a:bodyPr>
          <a:lstStyle/>
          <a:p>
            <a:r>
              <a:rPr lang="en-US" b="1"/>
              <a:t>11. Fame</a:t>
            </a:r>
            <a:endParaRPr lang="en-US" sz="4400" b="1" i="0" u="none" strike="noStrike" cap="none">
              <a:solidFill>
                <a:schemeClr val="lt1"/>
              </a:solidFill>
              <a:latin typeface="Calibri"/>
              <a:ea typeface="Calibri"/>
              <a:cs typeface="Calibri"/>
            </a:endParaRPr>
          </a:p>
        </p:txBody>
      </p:sp>
      <p:sp>
        <p:nvSpPr>
          <p:cNvPr id="96" name="Shape 96"/>
          <p:cNvSpPr txBox="1">
            <a:spLocks noGrp="1"/>
          </p:cNvSpPr>
          <p:nvPr>
            <p:ph type="subTitle" idx="1"/>
          </p:nvPr>
        </p:nvSpPr>
        <p:spPr>
          <a:xfrm>
            <a:off x="1357290" y="3841456"/>
            <a:ext cx="6400800" cy="229893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Lydia </a:t>
            </a:r>
            <a:r>
              <a:rPr lang="en-US" sz="800" dirty="0"/>
              <a:t>"Ant Crusher"</a:t>
            </a:r>
            <a:r>
              <a:rPr lang="en-US" dirty="0"/>
              <a:t> Acton</a:t>
            </a:r>
          </a:p>
          <a:p>
            <a:pPr marL="0" indent="0">
              <a:spcBef>
                <a:spcPts val="0"/>
              </a:spcBef>
            </a:pPr>
            <a:r>
              <a:rPr lang="en-US" dirty="0"/>
              <a:t>Wellington High School</a:t>
            </a:r>
          </a:p>
          <a:p>
            <a:pPr marL="0" marR="0" lvl="0" indent="0" algn="ctr" rtl="0">
              <a:spcBef>
                <a:spcPts val="640"/>
              </a:spcBef>
              <a:spcAft>
                <a:spcPts val="0"/>
              </a:spcAft>
              <a:buClr>
                <a:schemeClr val="lt1"/>
              </a:buClr>
              <a:buSzPts val="3200"/>
              <a:buFont typeface="Arial"/>
              <a:buNone/>
            </a:pPr>
            <a:r>
              <a:rPr lang="en-US" sz="3200" b="0" i="0" u="none" strike="noStrike" cap="none" dirty="0">
                <a:solidFill>
                  <a:schemeClr val="lt1"/>
                </a:solidFill>
                <a:latin typeface="Calibri"/>
                <a:ea typeface="Calibri"/>
                <a:cs typeface="Calibri"/>
                <a:sym typeface="Calibri"/>
              </a:rPr>
              <a:t>New Zealand</a:t>
            </a:r>
            <a:endParaRPr dirty="0"/>
          </a:p>
          <a:p>
            <a:pPr marL="0" marR="0" lvl="0" indent="0" algn="ctr" rtl="0">
              <a:spcBef>
                <a:spcPts val="640"/>
              </a:spcBef>
              <a:spcAft>
                <a:spcPts val="0"/>
              </a:spcAft>
              <a:buClr>
                <a:schemeClr val="lt1"/>
              </a:buClr>
              <a:buSzPts val="3200"/>
              <a:buFont typeface="Arial"/>
              <a:buNone/>
            </a:pPr>
            <a:r>
              <a:rPr lang="en-US" dirty="0"/>
              <a:t>2018</a:t>
            </a:r>
            <a:endParaRPr sz="3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Quantitative Measures</a:t>
            </a:r>
            <a:endParaRPr lang="en-US" sz="4400" b="0" i="0" u="none" strike="noStrike" cap="none">
              <a:solidFill>
                <a:schemeClr val="lt1"/>
              </a:solidFill>
              <a:latin typeface="Calibri"/>
              <a:ea typeface="Calibri"/>
              <a:cs typeface="Calibri"/>
            </a:endParaRPr>
          </a:p>
        </p:txBody>
      </p:sp>
      <p:sp>
        <p:nvSpPr>
          <p:cNvPr id="137" name="Shape 1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10</a:t>
            </a:fld>
            <a:endParaRPr sz="1200" b="0" i="0" u="none" strike="noStrike" cap="none">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A9CC62E8-EDD9-403E-8A9C-3B6E6F76A05A}"/>
              </a:ext>
            </a:extLst>
          </p:cNvPr>
          <p:cNvSpPr txBox="1"/>
          <p:nvPr/>
        </p:nvSpPr>
        <p:spPr>
          <a:xfrm>
            <a:off x="460076" y="1805796"/>
            <a:ext cx="8223848"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Clr>
                <a:schemeClr val="bg1"/>
              </a:buClr>
              <a:buChar char="•"/>
            </a:pPr>
            <a:r>
              <a:rPr lang="en-US" sz="3200">
                <a:solidFill>
                  <a:srgbClr val="FFFFFF"/>
                </a:solidFill>
                <a:latin typeface="Calibri"/>
                <a:cs typeface="Calibri"/>
              </a:rPr>
              <a:t>Google search results</a:t>
            </a:r>
            <a:endParaRPr lang="en-US"/>
          </a:p>
          <a:p>
            <a:pPr marL="457200" indent="-457200" algn="ctr">
              <a:buClr>
                <a:schemeClr val="bg1"/>
              </a:buClr>
              <a:buChar char="•"/>
            </a:pPr>
            <a:r>
              <a:rPr lang="en-US" sz="3200">
                <a:solidFill>
                  <a:srgbClr val="FFFFFF"/>
                </a:solidFill>
                <a:latin typeface="Calibri"/>
                <a:cs typeface="Calibri"/>
              </a:rPr>
              <a:t>Monthly searches</a:t>
            </a:r>
          </a:p>
          <a:p>
            <a:pPr marL="457200" indent="-457200" algn="ctr">
              <a:buClr>
                <a:schemeClr val="bg1"/>
              </a:buClr>
              <a:buChar char="•"/>
            </a:pPr>
            <a:r>
              <a:rPr lang="en-US" sz="3200">
                <a:solidFill>
                  <a:srgbClr val="FFFFFF"/>
                </a:solidFill>
                <a:latin typeface="Calibri"/>
                <a:cs typeface="Calibri"/>
              </a:rPr>
              <a:t>Social media followers:</a:t>
            </a:r>
          </a:p>
          <a:p>
            <a:pPr marL="457200" lvl="8" indent="-457200" algn="ctr">
              <a:buClr>
                <a:schemeClr val="bg1"/>
              </a:buClr>
              <a:buChar char="•"/>
            </a:pPr>
            <a:r>
              <a:rPr lang="en-US" sz="3200">
                <a:solidFill>
                  <a:srgbClr val="FFFFFF"/>
                </a:solidFill>
                <a:latin typeface="Calibri"/>
                <a:cs typeface="Calibri"/>
              </a:rPr>
              <a:t>Facebook</a:t>
            </a:r>
          </a:p>
          <a:p>
            <a:pPr marL="457200" lvl="1" indent="-457200" algn="ctr">
              <a:buClr>
                <a:schemeClr val="bg1"/>
              </a:buClr>
              <a:buChar char="•"/>
            </a:pPr>
            <a:r>
              <a:rPr lang="en-US" sz="3200">
                <a:solidFill>
                  <a:srgbClr val="FFFFFF"/>
                </a:solidFill>
                <a:latin typeface="Calibri"/>
                <a:cs typeface="Calibri"/>
              </a:rPr>
              <a:t>Twitter</a:t>
            </a:r>
          </a:p>
          <a:p>
            <a:pPr marL="457200" lvl="1" indent="-457200" algn="ctr">
              <a:buClr>
                <a:schemeClr val="bg1"/>
              </a:buClr>
              <a:buChar char="•"/>
            </a:pPr>
            <a:r>
              <a:rPr lang="en-US" sz="3200">
                <a:solidFill>
                  <a:srgbClr val="FFFFFF"/>
                </a:solidFill>
                <a:latin typeface="Calibri"/>
                <a:cs typeface="Calibri"/>
              </a:rPr>
              <a:t>Instagram</a:t>
            </a:r>
          </a:p>
          <a:p>
            <a:pPr marL="457200" lvl="1" indent="-457200" algn="ctr">
              <a:buClr>
                <a:schemeClr val="bg1"/>
              </a:buClr>
              <a:buChar char="•"/>
            </a:pPr>
            <a:r>
              <a:rPr lang="en-US" sz="3200">
                <a:solidFill>
                  <a:srgbClr val="FFFFFF"/>
                </a:solidFill>
                <a:latin typeface="Calibri"/>
                <a:cs typeface="Calibri"/>
              </a:rPr>
              <a:t>Average of all three</a:t>
            </a:r>
          </a:p>
        </p:txBody>
      </p:sp>
    </p:spTree>
    <p:extLst>
      <p:ext uri="{BB962C8B-B14F-4D97-AF65-F5344CB8AC3E}">
        <p14:creationId xmlns:p14="http://schemas.microsoft.com/office/powerpoint/2010/main" val="24599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Data (survey)</a:t>
            </a:r>
            <a:endParaRPr sz="4400" b="0" i="0" u="none" strike="noStrike" cap="none">
              <a:solidFill>
                <a:schemeClr val="lt1"/>
              </a:solidFill>
              <a:latin typeface="Calibri"/>
              <a:ea typeface="Calibri"/>
              <a:cs typeface="Calibri"/>
              <a:sym typeface="Calibri"/>
            </a:endParaRPr>
          </a:p>
        </p:txBody>
      </p:sp>
      <p:sp>
        <p:nvSpPr>
          <p:cNvPr id="149" name="Shape 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11</a:t>
            </a:fld>
            <a:endParaRPr sz="1200">
              <a:solidFill>
                <a:schemeClr val="lt1"/>
              </a:solidFill>
              <a:latin typeface="Calibri"/>
              <a:ea typeface="Calibri"/>
              <a:cs typeface="Calibri"/>
              <a:sym typeface="Calibri"/>
            </a:endParaRPr>
          </a:p>
        </p:txBody>
      </p:sp>
      <p:pic>
        <p:nvPicPr>
          <p:cNvPr id="7" name="Picture 7" descr="A screenshot of a cell phone&#10;&#10;Description generated with very high confidence">
            <a:extLst>
              <a:ext uri="{FF2B5EF4-FFF2-40B4-BE49-F238E27FC236}">
                <a16:creationId xmlns:a16="http://schemas.microsoft.com/office/drawing/2014/main" id="{F68CD4A4-37F3-4E34-8D27-4847985155EE}"/>
              </a:ext>
            </a:extLst>
          </p:cNvPr>
          <p:cNvPicPr>
            <a:picLocks noChangeAspect="1"/>
          </p:cNvPicPr>
          <p:nvPr/>
        </p:nvPicPr>
        <p:blipFill>
          <a:blip r:embed="rId3"/>
          <a:stretch>
            <a:fillRect/>
          </a:stretch>
        </p:blipFill>
        <p:spPr>
          <a:xfrm>
            <a:off x="2510287" y="1565171"/>
            <a:ext cx="4137803" cy="5050374"/>
          </a:xfrm>
          <a:prstGeom prst="rect">
            <a:avLst/>
          </a:prstGeom>
        </p:spPr>
      </p:pic>
    </p:spTree>
    <p:extLst>
      <p:ext uri="{BB962C8B-B14F-4D97-AF65-F5344CB8AC3E}">
        <p14:creationId xmlns:p14="http://schemas.microsoft.com/office/powerpoint/2010/main" val="426087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Data (google searches)</a:t>
            </a:r>
            <a:endParaRPr sz="4400" b="0" i="0" u="none" strike="noStrike" cap="none">
              <a:solidFill>
                <a:schemeClr val="lt1"/>
              </a:solidFill>
              <a:latin typeface="Calibri"/>
              <a:ea typeface="Calibri"/>
              <a:cs typeface="Calibri"/>
              <a:sym typeface="Calibri"/>
            </a:endParaRPr>
          </a:p>
        </p:txBody>
      </p:sp>
      <p:sp>
        <p:nvSpPr>
          <p:cNvPr id="149" name="Shape 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12</a:t>
            </a:fld>
            <a:endParaRPr sz="1200">
              <a:solidFill>
                <a:schemeClr val="lt1"/>
              </a:solidFill>
              <a:latin typeface="Calibri"/>
              <a:ea typeface="Calibri"/>
              <a:cs typeface="Calibri"/>
              <a:sym typeface="Calibri"/>
            </a:endParaRPr>
          </a:p>
        </p:txBody>
      </p:sp>
      <p:pic>
        <p:nvPicPr>
          <p:cNvPr id="9" name="Picture 9" descr="A screenshot of a cell phone&#10;&#10;Description generated with high confidence">
            <a:extLst>
              <a:ext uri="{FF2B5EF4-FFF2-40B4-BE49-F238E27FC236}">
                <a16:creationId xmlns:a16="http://schemas.microsoft.com/office/drawing/2014/main" id="{C558A2F0-7CC9-4572-8E11-6B4C0EDB993F}"/>
              </a:ext>
            </a:extLst>
          </p:cNvPr>
          <p:cNvPicPr>
            <a:picLocks noChangeAspect="1"/>
          </p:cNvPicPr>
          <p:nvPr/>
        </p:nvPicPr>
        <p:blipFill>
          <a:blip r:embed="rId3"/>
          <a:stretch>
            <a:fillRect/>
          </a:stretch>
        </p:blipFill>
        <p:spPr>
          <a:xfrm>
            <a:off x="3652387" y="1558506"/>
            <a:ext cx="3176321" cy="5106837"/>
          </a:xfrm>
          <a:prstGeom prst="rect">
            <a:avLst/>
          </a:prstGeom>
        </p:spPr>
      </p:pic>
      <p:pic>
        <p:nvPicPr>
          <p:cNvPr id="11" name="Picture 11" descr="A screenshot of a cell phone&#10;&#10;Description generated with high confidence">
            <a:extLst>
              <a:ext uri="{FF2B5EF4-FFF2-40B4-BE49-F238E27FC236}">
                <a16:creationId xmlns:a16="http://schemas.microsoft.com/office/drawing/2014/main" id="{1BB8E043-47E8-4A3E-B551-DF13EC373CD0}"/>
              </a:ext>
            </a:extLst>
          </p:cNvPr>
          <p:cNvPicPr>
            <a:picLocks noChangeAspect="1"/>
          </p:cNvPicPr>
          <p:nvPr/>
        </p:nvPicPr>
        <p:blipFill>
          <a:blip r:embed="rId4"/>
          <a:stretch>
            <a:fillRect/>
          </a:stretch>
        </p:blipFill>
        <p:spPr>
          <a:xfrm>
            <a:off x="2438788" y="1558506"/>
            <a:ext cx="1117786" cy="5106837"/>
          </a:xfrm>
          <a:prstGeom prst="rect">
            <a:avLst/>
          </a:prstGeom>
        </p:spPr>
      </p:pic>
    </p:spTree>
    <p:extLst>
      <p:ext uri="{BB962C8B-B14F-4D97-AF65-F5344CB8AC3E}">
        <p14:creationId xmlns:p14="http://schemas.microsoft.com/office/powerpoint/2010/main" val="259630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Data (social media)</a:t>
            </a:r>
            <a:endParaRPr sz="4400" b="0" i="0" u="none" strike="noStrike" cap="none">
              <a:solidFill>
                <a:schemeClr val="lt1"/>
              </a:solidFill>
              <a:latin typeface="Calibri"/>
              <a:ea typeface="Calibri"/>
              <a:cs typeface="Calibri"/>
              <a:sym typeface="Calibri"/>
            </a:endParaRPr>
          </a:p>
        </p:txBody>
      </p:sp>
      <p:sp>
        <p:nvSpPr>
          <p:cNvPr id="149" name="Shape 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13</a:t>
            </a:fld>
            <a:endParaRPr sz="1200">
              <a:solidFill>
                <a:schemeClr val="lt1"/>
              </a:solidFill>
              <a:latin typeface="Calibri"/>
              <a:ea typeface="Calibri"/>
              <a:cs typeface="Calibri"/>
              <a:sym typeface="Calibri"/>
            </a:endParaRPr>
          </a:p>
        </p:txBody>
      </p:sp>
      <p:pic>
        <p:nvPicPr>
          <p:cNvPr id="11" name="Picture 11" descr="A screenshot of a cell phone&#10;&#10;Description generated with high confidence">
            <a:extLst>
              <a:ext uri="{FF2B5EF4-FFF2-40B4-BE49-F238E27FC236}">
                <a16:creationId xmlns:a16="http://schemas.microsoft.com/office/drawing/2014/main" id="{1BB8E043-47E8-4A3E-B551-DF13EC373CD0}"/>
              </a:ext>
            </a:extLst>
          </p:cNvPr>
          <p:cNvPicPr>
            <a:picLocks noChangeAspect="1"/>
          </p:cNvPicPr>
          <p:nvPr/>
        </p:nvPicPr>
        <p:blipFill>
          <a:blip r:embed="rId3"/>
          <a:stretch>
            <a:fillRect/>
          </a:stretch>
        </p:blipFill>
        <p:spPr>
          <a:xfrm>
            <a:off x="1274221" y="1558506"/>
            <a:ext cx="1117786" cy="5106837"/>
          </a:xfrm>
          <a:prstGeom prst="rect">
            <a:avLst/>
          </a:prstGeom>
        </p:spPr>
      </p:pic>
      <p:pic>
        <p:nvPicPr>
          <p:cNvPr id="4" name="Picture 4" descr="A screenshot of a cell phone&#10;&#10;Description generated with high confidence">
            <a:extLst>
              <a:ext uri="{FF2B5EF4-FFF2-40B4-BE49-F238E27FC236}">
                <a16:creationId xmlns:a16="http://schemas.microsoft.com/office/drawing/2014/main" id="{790C55B6-9214-4DEC-81B2-E295E1EB7AE2}"/>
              </a:ext>
            </a:extLst>
          </p:cNvPr>
          <p:cNvPicPr>
            <a:picLocks noChangeAspect="1"/>
          </p:cNvPicPr>
          <p:nvPr/>
        </p:nvPicPr>
        <p:blipFill>
          <a:blip r:embed="rId4"/>
          <a:stretch>
            <a:fillRect/>
          </a:stretch>
        </p:blipFill>
        <p:spPr>
          <a:xfrm>
            <a:off x="2495909" y="1555593"/>
            <a:ext cx="5273615" cy="5112663"/>
          </a:xfrm>
          <a:prstGeom prst="rect">
            <a:avLst/>
          </a:prstGeom>
        </p:spPr>
      </p:pic>
    </p:spTree>
    <p:extLst>
      <p:ext uri="{BB962C8B-B14F-4D97-AF65-F5344CB8AC3E}">
        <p14:creationId xmlns:p14="http://schemas.microsoft.com/office/powerpoint/2010/main" val="359390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14</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Monthly Searches</a:t>
            </a:r>
          </a:p>
        </p:txBody>
      </p:sp>
      <p:pic>
        <p:nvPicPr>
          <p:cNvPr id="15" name="Picture 2" descr="A picture containing sky, text&#10;&#10;Description generated with high confidence">
            <a:extLst>
              <a:ext uri="{FF2B5EF4-FFF2-40B4-BE49-F238E27FC236}">
                <a16:creationId xmlns:a16="http://schemas.microsoft.com/office/drawing/2014/main" id="{EE98D293-B222-4D2B-B4C4-81C748C5B291}"/>
              </a:ext>
            </a:extLst>
          </p:cNvPr>
          <p:cNvPicPr>
            <a:picLocks noChangeAspect="1"/>
          </p:cNvPicPr>
          <p:nvPr/>
        </p:nvPicPr>
        <p:blipFill>
          <a:blip r:embed="rId3"/>
          <a:stretch>
            <a:fillRect/>
          </a:stretch>
        </p:blipFill>
        <p:spPr>
          <a:xfrm>
            <a:off x="454325" y="1700630"/>
            <a:ext cx="8235351" cy="4463154"/>
          </a:xfrm>
          <a:prstGeom prst="rect">
            <a:avLst/>
          </a:prstGeom>
        </p:spPr>
      </p:pic>
      <p:pic>
        <p:nvPicPr>
          <p:cNvPr id="16" name="Picture 17" descr="A picture containing sky, indoor&#10;&#10;Description generated with high confidence">
            <a:extLst>
              <a:ext uri="{FF2B5EF4-FFF2-40B4-BE49-F238E27FC236}">
                <a16:creationId xmlns:a16="http://schemas.microsoft.com/office/drawing/2014/main" id="{44072956-ED41-4D6F-BB4C-C12976B3B8CA}"/>
              </a:ext>
            </a:extLst>
          </p:cNvPr>
          <p:cNvPicPr>
            <a:picLocks noChangeAspect="1"/>
          </p:cNvPicPr>
          <p:nvPr/>
        </p:nvPicPr>
        <p:blipFill>
          <a:blip r:embed="rId4"/>
          <a:stretch>
            <a:fillRect/>
          </a:stretch>
        </p:blipFill>
        <p:spPr>
          <a:xfrm>
            <a:off x="5946476" y="4691120"/>
            <a:ext cx="2743200" cy="1472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2D130A88-468E-46F3-9CD4-1671E1566D75}"/>
              </a:ext>
            </a:extLst>
          </p:cNvPr>
          <p:cNvSpPr txBox="1"/>
          <p:nvPr/>
        </p:nvSpPr>
        <p:spPr>
          <a:xfrm>
            <a:off x="3446585" y="5799735"/>
            <a:ext cx="1603717" cy="307777"/>
          </a:xfrm>
          <a:prstGeom prst="rect">
            <a:avLst/>
          </a:prstGeom>
          <a:solidFill>
            <a:schemeClr val="bg1"/>
          </a:solidFill>
        </p:spPr>
        <p:txBody>
          <a:bodyPr wrap="square" rtlCol="0">
            <a:spAutoFit/>
          </a:bodyPr>
          <a:lstStyle/>
          <a:p>
            <a:r>
              <a:rPr lang="en-NZ" dirty="0">
                <a:solidFill>
                  <a:schemeClr val="bg1">
                    <a:lumMod val="50000"/>
                  </a:schemeClr>
                </a:solidFill>
              </a:rPr>
              <a:t>Monthly Searches</a:t>
            </a:r>
          </a:p>
        </p:txBody>
      </p:sp>
      <p:sp>
        <p:nvSpPr>
          <p:cNvPr id="7" name="TextBox 6">
            <a:extLst>
              <a:ext uri="{FF2B5EF4-FFF2-40B4-BE49-F238E27FC236}">
                <a16:creationId xmlns:a16="http://schemas.microsoft.com/office/drawing/2014/main" id="{0D27F995-B3D2-4253-95F2-57F3CED68286}"/>
              </a:ext>
            </a:extLst>
          </p:cNvPr>
          <p:cNvSpPr txBox="1"/>
          <p:nvPr/>
        </p:nvSpPr>
        <p:spPr>
          <a:xfrm rot="16200000">
            <a:off x="-109237" y="3793779"/>
            <a:ext cx="1603717" cy="307777"/>
          </a:xfrm>
          <a:prstGeom prst="rect">
            <a:avLst/>
          </a:prstGeom>
          <a:solidFill>
            <a:schemeClr val="bg1"/>
          </a:solidFill>
        </p:spPr>
        <p:txBody>
          <a:bodyPr wrap="square" rtlCol="0">
            <a:spAutoFit/>
          </a:bodyPr>
          <a:lstStyle/>
          <a:p>
            <a:pPr algn="ctr"/>
            <a:r>
              <a:rPr lang="en-NZ" dirty="0">
                <a:solidFill>
                  <a:schemeClr val="bg1">
                    <a:lumMod val="50000"/>
                  </a:schemeClr>
                </a:solidFill>
              </a:rPr>
              <a:t>Fame</a:t>
            </a:r>
          </a:p>
        </p:txBody>
      </p:sp>
    </p:spTree>
    <p:extLst>
      <p:ext uri="{BB962C8B-B14F-4D97-AF65-F5344CB8AC3E}">
        <p14:creationId xmlns:p14="http://schemas.microsoft.com/office/powerpoint/2010/main" val="138284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15</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Name recognition vs Monthly Searches</a:t>
            </a:r>
          </a:p>
        </p:txBody>
      </p:sp>
      <p:pic>
        <p:nvPicPr>
          <p:cNvPr id="13" name="Picture 13" descr="A close up of a map&#10;&#10;Description generated with high confidence">
            <a:extLst>
              <a:ext uri="{FF2B5EF4-FFF2-40B4-BE49-F238E27FC236}">
                <a16:creationId xmlns:a16="http://schemas.microsoft.com/office/drawing/2014/main" id="{5813CA43-0005-4CC3-A55B-639004650760}"/>
              </a:ext>
            </a:extLst>
          </p:cNvPr>
          <p:cNvPicPr>
            <a:picLocks noChangeAspect="1"/>
          </p:cNvPicPr>
          <p:nvPr/>
        </p:nvPicPr>
        <p:blipFill>
          <a:blip r:embed="rId3"/>
          <a:stretch>
            <a:fillRect/>
          </a:stretch>
        </p:blipFill>
        <p:spPr>
          <a:xfrm>
            <a:off x="454325" y="1715007"/>
            <a:ext cx="8235350" cy="4463155"/>
          </a:xfrm>
          <a:prstGeom prst="rect">
            <a:avLst/>
          </a:prstGeom>
        </p:spPr>
      </p:pic>
      <p:sp>
        <p:nvSpPr>
          <p:cNvPr id="6" name="TextBox 5">
            <a:extLst>
              <a:ext uri="{FF2B5EF4-FFF2-40B4-BE49-F238E27FC236}">
                <a16:creationId xmlns:a16="http://schemas.microsoft.com/office/drawing/2014/main" id="{CCD9D72E-C09A-42D0-8166-9C268BB68238}"/>
              </a:ext>
            </a:extLst>
          </p:cNvPr>
          <p:cNvSpPr txBox="1"/>
          <p:nvPr/>
        </p:nvSpPr>
        <p:spPr>
          <a:xfrm>
            <a:off x="3446585" y="5799735"/>
            <a:ext cx="1603717" cy="307777"/>
          </a:xfrm>
          <a:prstGeom prst="rect">
            <a:avLst/>
          </a:prstGeom>
          <a:solidFill>
            <a:schemeClr val="bg1"/>
          </a:solidFill>
        </p:spPr>
        <p:txBody>
          <a:bodyPr wrap="square" rtlCol="0">
            <a:spAutoFit/>
          </a:bodyPr>
          <a:lstStyle/>
          <a:p>
            <a:r>
              <a:rPr lang="en-NZ" dirty="0">
                <a:solidFill>
                  <a:schemeClr val="bg1">
                    <a:lumMod val="50000"/>
                  </a:schemeClr>
                </a:solidFill>
              </a:rPr>
              <a:t>Monthly Searches</a:t>
            </a:r>
          </a:p>
        </p:txBody>
      </p:sp>
      <p:sp>
        <p:nvSpPr>
          <p:cNvPr id="7" name="TextBox 6">
            <a:extLst>
              <a:ext uri="{FF2B5EF4-FFF2-40B4-BE49-F238E27FC236}">
                <a16:creationId xmlns:a16="http://schemas.microsoft.com/office/drawing/2014/main" id="{E69547C9-95EB-4CE6-B5CB-2E5AE5C60005}"/>
              </a:ext>
            </a:extLst>
          </p:cNvPr>
          <p:cNvSpPr txBox="1"/>
          <p:nvPr/>
        </p:nvSpPr>
        <p:spPr>
          <a:xfrm rot="16200000">
            <a:off x="-198000" y="3705016"/>
            <a:ext cx="1781244" cy="307777"/>
          </a:xfrm>
          <a:prstGeom prst="rect">
            <a:avLst/>
          </a:prstGeom>
          <a:solidFill>
            <a:schemeClr val="bg1"/>
          </a:solidFill>
        </p:spPr>
        <p:txBody>
          <a:bodyPr wrap="square" rtlCol="0">
            <a:spAutoFit/>
          </a:bodyPr>
          <a:lstStyle/>
          <a:p>
            <a:pPr algn="ctr"/>
            <a:r>
              <a:rPr lang="en-NZ" dirty="0">
                <a:solidFill>
                  <a:schemeClr val="bg1">
                    <a:lumMod val="50000"/>
                  </a:schemeClr>
                </a:solidFill>
              </a:rPr>
              <a:t>Name Recognition</a:t>
            </a:r>
          </a:p>
        </p:txBody>
      </p:sp>
    </p:spTree>
    <p:extLst>
      <p:ext uri="{BB962C8B-B14F-4D97-AF65-F5344CB8AC3E}">
        <p14:creationId xmlns:p14="http://schemas.microsoft.com/office/powerpoint/2010/main" val="123624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16</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Being Known vs Monthly Searches</a:t>
            </a:r>
          </a:p>
        </p:txBody>
      </p:sp>
      <p:pic>
        <p:nvPicPr>
          <p:cNvPr id="2" name="Picture 3" descr="A close up of a map&#10;&#10;Description generated with high confidence">
            <a:extLst>
              <a:ext uri="{FF2B5EF4-FFF2-40B4-BE49-F238E27FC236}">
                <a16:creationId xmlns:a16="http://schemas.microsoft.com/office/drawing/2014/main" id="{CB1F9C6F-BC42-4D68-94FA-B9F30D7540E1}"/>
              </a:ext>
            </a:extLst>
          </p:cNvPr>
          <p:cNvPicPr>
            <a:picLocks noChangeAspect="1"/>
          </p:cNvPicPr>
          <p:nvPr/>
        </p:nvPicPr>
        <p:blipFill>
          <a:blip r:embed="rId3"/>
          <a:stretch>
            <a:fillRect/>
          </a:stretch>
        </p:blipFill>
        <p:spPr>
          <a:xfrm>
            <a:off x="454325" y="1715007"/>
            <a:ext cx="8235350" cy="4434400"/>
          </a:xfrm>
          <a:prstGeom prst="rect">
            <a:avLst/>
          </a:prstGeom>
        </p:spPr>
      </p:pic>
      <p:sp>
        <p:nvSpPr>
          <p:cNvPr id="6" name="TextBox 5">
            <a:extLst>
              <a:ext uri="{FF2B5EF4-FFF2-40B4-BE49-F238E27FC236}">
                <a16:creationId xmlns:a16="http://schemas.microsoft.com/office/drawing/2014/main" id="{C8D9B817-FFD7-44B1-9305-9D361C5A4523}"/>
              </a:ext>
            </a:extLst>
          </p:cNvPr>
          <p:cNvSpPr txBox="1"/>
          <p:nvPr/>
        </p:nvSpPr>
        <p:spPr>
          <a:xfrm>
            <a:off x="3446585" y="5799735"/>
            <a:ext cx="1603717" cy="307777"/>
          </a:xfrm>
          <a:prstGeom prst="rect">
            <a:avLst/>
          </a:prstGeom>
          <a:solidFill>
            <a:schemeClr val="bg1"/>
          </a:solidFill>
        </p:spPr>
        <p:txBody>
          <a:bodyPr wrap="square" rtlCol="0">
            <a:spAutoFit/>
          </a:bodyPr>
          <a:lstStyle/>
          <a:p>
            <a:r>
              <a:rPr lang="en-NZ" dirty="0">
                <a:solidFill>
                  <a:schemeClr val="bg1">
                    <a:lumMod val="50000"/>
                  </a:schemeClr>
                </a:solidFill>
              </a:rPr>
              <a:t>Monthly Searches</a:t>
            </a:r>
          </a:p>
        </p:txBody>
      </p:sp>
    </p:spTree>
    <p:extLst>
      <p:ext uri="{BB962C8B-B14F-4D97-AF65-F5344CB8AC3E}">
        <p14:creationId xmlns:p14="http://schemas.microsoft.com/office/powerpoint/2010/main" val="121718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17</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Face recognition vs Monthly Searches</a:t>
            </a:r>
          </a:p>
        </p:txBody>
      </p:sp>
      <p:pic>
        <p:nvPicPr>
          <p:cNvPr id="2" name="Picture 3" descr="A picture containing sky, indoor, photo&#10;&#10;Description generated with very high confidence">
            <a:extLst>
              <a:ext uri="{FF2B5EF4-FFF2-40B4-BE49-F238E27FC236}">
                <a16:creationId xmlns:a16="http://schemas.microsoft.com/office/drawing/2014/main" id="{EF6FC6DD-5ECA-4296-B54A-585A7B6CAA69}"/>
              </a:ext>
            </a:extLst>
          </p:cNvPr>
          <p:cNvPicPr>
            <a:picLocks noChangeAspect="1"/>
          </p:cNvPicPr>
          <p:nvPr/>
        </p:nvPicPr>
        <p:blipFill>
          <a:blip r:embed="rId3"/>
          <a:stretch>
            <a:fillRect/>
          </a:stretch>
        </p:blipFill>
        <p:spPr>
          <a:xfrm>
            <a:off x="454325" y="1715007"/>
            <a:ext cx="8235350" cy="4448778"/>
          </a:xfrm>
          <a:prstGeom prst="rect">
            <a:avLst/>
          </a:prstGeom>
        </p:spPr>
      </p:pic>
      <p:sp>
        <p:nvSpPr>
          <p:cNvPr id="5" name="TextBox 4">
            <a:extLst>
              <a:ext uri="{FF2B5EF4-FFF2-40B4-BE49-F238E27FC236}">
                <a16:creationId xmlns:a16="http://schemas.microsoft.com/office/drawing/2014/main" id="{59C29636-9B1E-4A31-837F-988D57235DE4}"/>
              </a:ext>
            </a:extLst>
          </p:cNvPr>
          <p:cNvSpPr txBox="1"/>
          <p:nvPr/>
        </p:nvSpPr>
        <p:spPr>
          <a:xfrm>
            <a:off x="3446585" y="5799735"/>
            <a:ext cx="1603717" cy="307777"/>
          </a:xfrm>
          <a:prstGeom prst="rect">
            <a:avLst/>
          </a:prstGeom>
          <a:solidFill>
            <a:schemeClr val="bg1"/>
          </a:solidFill>
        </p:spPr>
        <p:txBody>
          <a:bodyPr wrap="square" rtlCol="0">
            <a:spAutoFit/>
          </a:bodyPr>
          <a:lstStyle/>
          <a:p>
            <a:r>
              <a:rPr lang="en-NZ" dirty="0">
                <a:solidFill>
                  <a:schemeClr val="bg1">
                    <a:lumMod val="50000"/>
                  </a:schemeClr>
                </a:solidFill>
              </a:rPr>
              <a:t>Monthly Searches</a:t>
            </a:r>
          </a:p>
        </p:txBody>
      </p:sp>
    </p:spTree>
    <p:extLst>
      <p:ext uri="{BB962C8B-B14F-4D97-AF65-F5344CB8AC3E}">
        <p14:creationId xmlns:p14="http://schemas.microsoft.com/office/powerpoint/2010/main" val="346894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18</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Average Social Media Followers</a:t>
            </a:r>
          </a:p>
        </p:txBody>
      </p:sp>
      <p:pic>
        <p:nvPicPr>
          <p:cNvPr id="11" name="Picture 11" descr="A picture containing sky, indoor, map&#10;&#10;Description generated with high confidence">
            <a:extLst>
              <a:ext uri="{FF2B5EF4-FFF2-40B4-BE49-F238E27FC236}">
                <a16:creationId xmlns:a16="http://schemas.microsoft.com/office/drawing/2014/main" id="{A1C5FD1D-ACDB-48AB-B8CF-86A0789680B9}"/>
              </a:ext>
            </a:extLst>
          </p:cNvPr>
          <p:cNvPicPr>
            <a:picLocks noChangeAspect="1"/>
          </p:cNvPicPr>
          <p:nvPr/>
        </p:nvPicPr>
        <p:blipFill>
          <a:blip r:embed="rId3"/>
          <a:stretch>
            <a:fillRect/>
          </a:stretch>
        </p:blipFill>
        <p:spPr>
          <a:xfrm>
            <a:off x="439948" y="1735838"/>
            <a:ext cx="8307237" cy="4507759"/>
          </a:xfrm>
          <a:prstGeom prst="rect">
            <a:avLst/>
          </a:prstGeom>
        </p:spPr>
      </p:pic>
      <p:pic>
        <p:nvPicPr>
          <p:cNvPr id="2" name="Picture 3" descr="A picture containing sky, map&#10;&#10;Description generated with very high confidence">
            <a:extLst>
              <a:ext uri="{FF2B5EF4-FFF2-40B4-BE49-F238E27FC236}">
                <a16:creationId xmlns:a16="http://schemas.microsoft.com/office/drawing/2014/main" id="{9800A1D4-F5BD-41F1-BA27-92BA099585E6}"/>
              </a:ext>
            </a:extLst>
          </p:cNvPr>
          <p:cNvPicPr>
            <a:picLocks noChangeAspect="1"/>
          </p:cNvPicPr>
          <p:nvPr/>
        </p:nvPicPr>
        <p:blipFill>
          <a:blip r:embed="rId4"/>
          <a:stretch>
            <a:fillRect/>
          </a:stretch>
        </p:blipFill>
        <p:spPr>
          <a:xfrm>
            <a:off x="6003985" y="4890140"/>
            <a:ext cx="2743200" cy="1304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76E7993-27BD-43D4-A63C-BE881FF594CE}"/>
              </a:ext>
            </a:extLst>
          </p:cNvPr>
          <p:cNvSpPr txBox="1"/>
          <p:nvPr/>
        </p:nvSpPr>
        <p:spPr>
          <a:xfrm rot="16200000">
            <a:off x="-109237" y="3793779"/>
            <a:ext cx="1603717" cy="307777"/>
          </a:xfrm>
          <a:prstGeom prst="rect">
            <a:avLst/>
          </a:prstGeom>
          <a:solidFill>
            <a:schemeClr val="bg1"/>
          </a:solidFill>
        </p:spPr>
        <p:txBody>
          <a:bodyPr wrap="square" rtlCol="0">
            <a:spAutoFit/>
          </a:bodyPr>
          <a:lstStyle/>
          <a:p>
            <a:pPr algn="ctr"/>
            <a:r>
              <a:rPr lang="en-NZ" dirty="0">
                <a:solidFill>
                  <a:schemeClr val="bg1">
                    <a:lumMod val="50000"/>
                  </a:schemeClr>
                </a:solidFill>
              </a:rPr>
              <a:t>Fame</a:t>
            </a:r>
          </a:p>
        </p:txBody>
      </p:sp>
    </p:spTree>
    <p:extLst>
      <p:ext uri="{BB962C8B-B14F-4D97-AF65-F5344CB8AC3E}">
        <p14:creationId xmlns:p14="http://schemas.microsoft.com/office/powerpoint/2010/main" val="248025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19</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Name recognition vs Social Media</a:t>
            </a:r>
          </a:p>
        </p:txBody>
      </p:sp>
      <p:pic>
        <p:nvPicPr>
          <p:cNvPr id="5" name="Picture 5" descr="A screenshot of a cell phone&#10;&#10;Description generated with very high confidence">
            <a:extLst>
              <a:ext uri="{FF2B5EF4-FFF2-40B4-BE49-F238E27FC236}">
                <a16:creationId xmlns:a16="http://schemas.microsoft.com/office/drawing/2014/main" id="{A5F049DE-B99D-488E-BCC3-4233987084AA}"/>
              </a:ext>
            </a:extLst>
          </p:cNvPr>
          <p:cNvPicPr>
            <a:picLocks noChangeAspect="1"/>
          </p:cNvPicPr>
          <p:nvPr/>
        </p:nvPicPr>
        <p:blipFill>
          <a:blip r:embed="rId3"/>
          <a:stretch>
            <a:fillRect/>
          </a:stretch>
        </p:blipFill>
        <p:spPr>
          <a:xfrm>
            <a:off x="454325" y="1707082"/>
            <a:ext cx="8235350" cy="4450249"/>
          </a:xfrm>
          <a:prstGeom prst="rect">
            <a:avLst/>
          </a:prstGeom>
        </p:spPr>
      </p:pic>
    </p:spTree>
    <p:extLst>
      <p:ext uri="{BB962C8B-B14F-4D97-AF65-F5344CB8AC3E}">
        <p14:creationId xmlns:p14="http://schemas.microsoft.com/office/powerpoint/2010/main" val="67827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The Problem</a:t>
            </a:r>
            <a:endParaRPr sz="4400" b="0" i="0" u="none" strike="noStrike" cap="none">
              <a:solidFill>
                <a:schemeClr val="lt1"/>
              </a:solidFill>
              <a:latin typeface="Calibri"/>
              <a:ea typeface="Calibri"/>
              <a:cs typeface="Calibri"/>
              <a:sym typeface="Calibri"/>
            </a:endParaRPr>
          </a:p>
        </p:txBody>
      </p:sp>
      <p:sp>
        <p:nvSpPr>
          <p:cNvPr id="103" name="Shape 103"/>
          <p:cNvSpPr txBox="1">
            <a:spLocks noGrp="1"/>
          </p:cNvSpPr>
          <p:nvPr>
            <p:ph type="body" idx="1"/>
          </p:nvPr>
        </p:nvSpPr>
        <p:spPr>
          <a:xfrm>
            <a:off x="457200" y="1916503"/>
            <a:ext cx="8229600" cy="4756150"/>
          </a:xfrm>
          <a:prstGeom prst="rect">
            <a:avLst/>
          </a:prstGeom>
          <a:noFill/>
          <a:ln>
            <a:noFill/>
          </a:ln>
        </p:spPr>
        <p:txBody>
          <a:bodyPr spcFirstLastPara="1" wrap="square" lIns="91425" tIns="45700" rIns="91425" bIns="45700" anchor="t" anchorCtr="0">
            <a:noAutofit/>
          </a:bodyPr>
          <a:lstStyle/>
          <a:p>
            <a:pPr algn="ctr">
              <a:buNone/>
            </a:pPr>
            <a:r>
              <a:rPr lang="en-US" dirty="0">
                <a:solidFill>
                  <a:srgbClr val="FFFFFF"/>
                </a:solidFill>
              </a:rPr>
              <a:t>Some people in the modern World are considered ‘</a:t>
            </a:r>
            <a:r>
              <a:rPr lang="en-US" dirty="0">
                <a:solidFill>
                  <a:srgbClr val="FFFF00"/>
                </a:solidFill>
              </a:rPr>
              <a:t>famous</a:t>
            </a:r>
            <a:r>
              <a:rPr lang="en-US" dirty="0">
                <a:solidFill>
                  <a:srgbClr val="FFFFFF"/>
                </a:solidFill>
              </a:rPr>
              <a:t>’ since they frequently appear in the news, TV, and social media.</a:t>
            </a:r>
            <a:endParaRPr lang="en-US" dirty="0">
              <a:solidFill>
                <a:srgbClr val="000000"/>
              </a:solidFill>
            </a:endParaRPr>
          </a:p>
          <a:p>
            <a:pPr algn="ctr">
              <a:spcBef>
                <a:spcPts val="600"/>
              </a:spcBef>
              <a:buNone/>
            </a:pPr>
            <a:r>
              <a:rPr lang="en-US" dirty="0">
                <a:solidFill>
                  <a:srgbClr val="FFFFFF"/>
                </a:solidFill>
              </a:rPr>
              <a:t> Suggest a </a:t>
            </a:r>
            <a:r>
              <a:rPr lang="en-US" dirty="0">
                <a:solidFill>
                  <a:srgbClr val="FFFF00"/>
                </a:solidFill>
              </a:rPr>
              <a:t>quantitative parameter</a:t>
            </a:r>
            <a:r>
              <a:rPr lang="en-US" dirty="0">
                <a:solidFill>
                  <a:srgbClr val="FFFFFF"/>
                </a:solidFill>
              </a:rPr>
              <a:t> of such ‘fame’, and </a:t>
            </a:r>
            <a:r>
              <a:rPr lang="en-US" dirty="0">
                <a:solidFill>
                  <a:srgbClr val="FFFF00"/>
                </a:solidFill>
              </a:rPr>
              <a:t>build lists of persons</a:t>
            </a:r>
            <a:r>
              <a:rPr lang="en-US" dirty="0">
                <a:solidFill>
                  <a:srgbClr val="FFFFFF"/>
                </a:solidFill>
              </a:rPr>
              <a:t> that are sorted according to this parameter.</a:t>
            </a:r>
            <a:endParaRPr lang="en-US" dirty="0">
              <a:solidFill>
                <a:schemeClr val="tx1"/>
              </a:solidFill>
            </a:endParaRPr>
          </a:p>
        </p:txBody>
      </p:sp>
      <p:sp>
        <p:nvSpPr>
          <p:cNvPr id="104" name="Shape 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a:t>
            </a:fld>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20</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Being Known vs Social Media</a:t>
            </a:r>
          </a:p>
        </p:txBody>
      </p:sp>
      <p:pic>
        <p:nvPicPr>
          <p:cNvPr id="6" name="Picture 6" descr="A screenshot of a cell phone&#10;&#10;Description generated with high confidence">
            <a:extLst>
              <a:ext uri="{FF2B5EF4-FFF2-40B4-BE49-F238E27FC236}">
                <a16:creationId xmlns:a16="http://schemas.microsoft.com/office/drawing/2014/main" id="{5FF3C83B-A665-453C-9E23-ACBA0AC3C5DA}"/>
              </a:ext>
            </a:extLst>
          </p:cNvPr>
          <p:cNvPicPr>
            <a:picLocks noChangeAspect="1"/>
          </p:cNvPicPr>
          <p:nvPr/>
        </p:nvPicPr>
        <p:blipFill>
          <a:blip r:embed="rId3"/>
          <a:stretch>
            <a:fillRect/>
          </a:stretch>
        </p:blipFill>
        <p:spPr>
          <a:xfrm>
            <a:off x="454325" y="1707082"/>
            <a:ext cx="8235350" cy="4479004"/>
          </a:xfrm>
          <a:prstGeom prst="rect">
            <a:avLst/>
          </a:prstGeom>
        </p:spPr>
      </p:pic>
    </p:spTree>
    <p:extLst>
      <p:ext uri="{BB962C8B-B14F-4D97-AF65-F5344CB8AC3E}">
        <p14:creationId xmlns:p14="http://schemas.microsoft.com/office/powerpoint/2010/main" val="202379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21</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Face recognition vs Social Media</a:t>
            </a:r>
          </a:p>
        </p:txBody>
      </p:sp>
      <p:pic>
        <p:nvPicPr>
          <p:cNvPr id="4" name="Picture 4" descr="A screenshot of a cell phone&#10;&#10;Description generated with very high confidence">
            <a:extLst>
              <a:ext uri="{FF2B5EF4-FFF2-40B4-BE49-F238E27FC236}">
                <a16:creationId xmlns:a16="http://schemas.microsoft.com/office/drawing/2014/main" id="{460B541F-59A2-43D9-8DBC-58FD24E71178}"/>
              </a:ext>
            </a:extLst>
          </p:cNvPr>
          <p:cNvPicPr>
            <a:picLocks noChangeAspect="1"/>
          </p:cNvPicPr>
          <p:nvPr/>
        </p:nvPicPr>
        <p:blipFill>
          <a:blip r:embed="rId3"/>
          <a:stretch>
            <a:fillRect/>
          </a:stretch>
        </p:blipFill>
        <p:spPr>
          <a:xfrm>
            <a:off x="454325" y="1707082"/>
            <a:ext cx="8249728" cy="4493381"/>
          </a:xfrm>
          <a:prstGeom prst="rect">
            <a:avLst/>
          </a:prstGeom>
        </p:spPr>
      </p:pic>
    </p:spTree>
    <p:extLst>
      <p:ext uri="{BB962C8B-B14F-4D97-AF65-F5344CB8AC3E}">
        <p14:creationId xmlns:p14="http://schemas.microsoft.com/office/powerpoint/2010/main" val="218784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22</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a:t>Google Search Results</a:t>
            </a:r>
          </a:p>
        </p:txBody>
      </p:sp>
      <p:pic>
        <p:nvPicPr>
          <p:cNvPr id="6" name="Picture 6" descr="A close up of a map&#10;&#10;Description generated with high confidence">
            <a:extLst>
              <a:ext uri="{FF2B5EF4-FFF2-40B4-BE49-F238E27FC236}">
                <a16:creationId xmlns:a16="http://schemas.microsoft.com/office/drawing/2014/main" id="{6BBCEC25-07CB-44C4-BE59-4CD8DE9AD057}"/>
              </a:ext>
            </a:extLst>
          </p:cNvPr>
          <p:cNvPicPr>
            <a:picLocks noChangeAspect="1"/>
          </p:cNvPicPr>
          <p:nvPr/>
        </p:nvPicPr>
        <p:blipFill>
          <a:blip r:embed="rId3"/>
          <a:stretch>
            <a:fillRect/>
          </a:stretch>
        </p:blipFill>
        <p:spPr>
          <a:xfrm>
            <a:off x="454325" y="1678328"/>
            <a:ext cx="8235350" cy="4464627"/>
          </a:xfrm>
          <a:prstGeom prst="rect">
            <a:avLst/>
          </a:prstGeom>
        </p:spPr>
      </p:pic>
      <p:pic>
        <p:nvPicPr>
          <p:cNvPr id="8" name="Picture 8" descr="A close up of a map&#10;&#10;Description generated with high confidence">
            <a:extLst>
              <a:ext uri="{FF2B5EF4-FFF2-40B4-BE49-F238E27FC236}">
                <a16:creationId xmlns:a16="http://schemas.microsoft.com/office/drawing/2014/main" id="{816E0FBE-FC77-4B6F-BFC1-1B46D9613278}"/>
              </a:ext>
            </a:extLst>
          </p:cNvPr>
          <p:cNvPicPr>
            <a:picLocks noChangeAspect="1"/>
          </p:cNvPicPr>
          <p:nvPr/>
        </p:nvPicPr>
        <p:blipFill>
          <a:blip r:embed="rId4"/>
          <a:stretch>
            <a:fillRect/>
          </a:stretch>
        </p:blipFill>
        <p:spPr>
          <a:xfrm>
            <a:off x="6347790" y="4873723"/>
            <a:ext cx="2341885" cy="1269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510F1E0-C8D5-4C65-9EC2-1383D98C06A7}"/>
              </a:ext>
            </a:extLst>
          </p:cNvPr>
          <p:cNvSpPr txBox="1"/>
          <p:nvPr/>
        </p:nvSpPr>
        <p:spPr>
          <a:xfrm rot="16200000">
            <a:off x="-109237" y="3793779"/>
            <a:ext cx="1603717" cy="307777"/>
          </a:xfrm>
          <a:prstGeom prst="rect">
            <a:avLst/>
          </a:prstGeom>
          <a:solidFill>
            <a:schemeClr val="bg1"/>
          </a:solidFill>
        </p:spPr>
        <p:txBody>
          <a:bodyPr wrap="square" rtlCol="0">
            <a:spAutoFit/>
          </a:bodyPr>
          <a:lstStyle/>
          <a:p>
            <a:pPr algn="ctr"/>
            <a:r>
              <a:rPr lang="en-NZ" dirty="0">
                <a:solidFill>
                  <a:schemeClr val="bg1">
                    <a:lumMod val="50000"/>
                  </a:schemeClr>
                </a:solidFill>
              </a:rPr>
              <a:t>Fame</a:t>
            </a:r>
          </a:p>
        </p:txBody>
      </p:sp>
    </p:spTree>
    <p:extLst>
      <p:ext uri="{BB962C8B-B14F-4D97-AF65-F5344CB8AC3E}">
        <p14:creationId xmlns:p14="http://schemas.microsoft.com/office/powerpoint/2010/main" val="255839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23</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Name Recognition vs Google Searches</a:t>
            </a:r>
          </a:p>
        </p:txBody>
      </p:sp>
      <p:pic>
        <p:nvPicPr>
          <p:cNvPr id="4" name="Picture 4" descr="A close up of a map&#10;&#10;Description generated with high confidence">
            <a:extLst>
              <a:ext uri="{FF2B5EF4-FFF2-40B4-BE49-F238E27FC236}">
                <a16:creationId xmlns:a16="http://schemas.microsoft.com/office/drawing/2014/main" id="{FF5A32DA-7F43-4CAB-81F7-AAF27F1411FF}"/>
              </a:ext>
            </a:extLst>
          </p:cNvPr>
          <p:cNvPicPr>
            <a:picLocks noChangeAspect="1"/>
          </p:cNvPicPr>
          <p:nvPr/>
        </p:nvPicPr>
        <p:blipFill>
          <a:blip r:embed="rId3"/>
          <a:stretch>
            <a:fillRect/>
          </a:stretch>
        </p:blipFill>
        <p:spPr>
          <a:xfrm>
            <a:off x="454325" y="1692705"/>
            <a:ext cx="8235350" cy="4464627"/>
          </a:xfrm>
          <a:prstGeom prst="rect">
            <a:avLst/>
          </a:prstGeom>
        </p:spPr>
      </p:pic>
    </p:spTree>
    <p:extLst>
      <p:ext uri="{BB962C8B-B14F-4D97-AF65-F5344CB8AC3E}">
        <p14:creationId xmlns:p14="http://schemas.microsoft.com/office/powerpoint/2010/main" val="425307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24</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Being Known vs Google Searches</a:t>
            </a:r>
          </a:p>
        </p:txBody>
      </p:sp>
      <p:pic>
        <p:nvPicPr>
          <p:cNvPr id="2" name="Picture 4" descr="A close up of a map&#10;&#10;Description generated with high confidence">
            <a:extLst>
              <a:ext uri="{FF2B5EF4-FFF2-40B4-BE49-F238E27FC236}">
                <a16:creationId xmlns:a16="http://schemas.microsoft.com/office/drawing/2014/main" id="{66A74191-8E3D-4480-87C4-F678E634CD7A}"/>
              </a:ext>
            </a:extLst>
          </p:cNvPr>
          <p:cNvPicPr>
            <a:picLocks noChangeAspect="1"/>
          </p:cNvPicPr>
          <p:nvPr/>
        </p:nvPicPr>
        <p:blipFill>
          <a:blip r:embed="rId3"/>
          <a:stretch>
            <a:fillRect/>
          </a:stretch>
        </p:blipFill>
        <p:spPr>
          <a:xfrm>
            <a:off x="454325" y="1735837"/>
            <a:ext cx="8235351" cy="4479004"/>
          </a:xfrm>
          <a:prstGeom prst="rect">
            <a:avLst/>
          </a:prstGeom>
        </p:spPr>
      </p:pic>
    </p:spTree>
    <p:extLst>
      <p:ext uri="{BB962C8B-B14F-4D97-AF65-F5344CB8AC3E}">
        <p14:creationId xmlns:p14="http://schemas.microsoft.com/office/powerpoint/2010/main" val="379295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25</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Face Recognition vs Google Searches</a:t>
            </a:r>
          </a:p>
        </p:txBody>
      </p:sp>
      <p:pic>
        <p:nvPicPr>
          <p:cNvPr id="4" name="Picture 4" descr="A picture containing sky, text&#10;&#10;Description generated with high confidence">
            <a:extLst>
              <a:ext uri="{FF2B5EF4-FFF2-40B4-BE49-F238E27FC236}">
                <a16:creationId xmlns:a16="http://schemas.microsoft.com/office/drawing/2014/main" id="{9CCCCC67-F164-4B26-A20A-67B666A35728}"/>
              </a:ext>
            </a:extLst>
          </p:cNvPr>
          <p:cNvPicPr>
            <a:picLocks noChangeAspect="1"/>
          </p:cNvPicPr>
          <p:nvPr/>
        </p:nvPicPr>
        <p:blipFill>
          <a:blip r:embed="rId3"/>
          <a:stretch>
            <a:fillRect/>
          </a:stretch>
        </p:blipFill>
        <p:spPr>
          <a:xfrm>
            <a:off x="454325" y="1692705"/>
            <a:ext cx="8235350" cy="4479004"/>
          </a:xfrm>
          <a:prstGeom prst="rect">
            <a:avLst/>
          </a:prstGeom>
        </p:spPr>
      </p:pic>
    </p:spTree>
    <p:extLst>
      <p:ext uri="{BB962C8B-B14F-4D97-AF65-F5344CB8AC3E}">
        <p14:creationId xmlns:p14="http://schemas.microsoft.com/office/powerpoint/2010/main" val="210700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Shape 156">
            <a:extLst>
              <a:ext uri="{FF2B5EF4-FFF2-40B4-BE49-F238E27FC236}">
                <a16:creationId xmlns:a16="http://schemas.microsoft.com/office/drawing/2014/main" id="{64C1BE85-F7D5-44CA-98C5-11634E70245D}"/>
              </a:ext>
            </a:extLst>
          </p:cNvPr>
          <p:cNvSpPr txBox="1">
            <a:spLocks/>
          </p:cNvSpPr>
          <p:nvPr/>
        </p:nvSpPr>
        <p:spPr>
          <a:xfrm>
            <a:off x="901388" y="2739562"/>
            <a:ext cx="7201831"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NZ" dirty="0"/>
              <a:t>Most accurate quantitative parameter</a:t>
            </a:r>
          </a:p>
        </p:txBody>
      </p:sp>
    </p:spTree>
    <p:extLst>
      <p:ext uri="{BB962C8B-B14F-4D97-AF65-F5344CB8AC3E}">
        <p14:creationId xmlns:p14="http://schemas.microsoft.com/office/powerpoint/2010/main" val="261812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27</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Average of Social Media Followers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B7ABF7-1E70-45DC-90FA-9EAB913FADDE}"/>
                  </a:ext>
                </a:extLst>
              </p:cNvPr>
              <p:cNvSpPr txBox="1"/>
              <p:nvPr/>
            </p:nvSpPr>
            <p:spPr>
              <a:xfrm>
                <a:off x="460076" y="2366513"/>
                <a:ext cx="8223848" cy="31085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1" indent="-457200" algn="ctr">
                  <a:buClr>
                    <a:schemeClr val="bg1"/>
                  </a:buClr>
                  <a:buChar char="•"/>
                </a:pPr>
                <a:r>
                  <a:rPr lang="en-US" sz="3600" dirty="0">
                    <a:solidFill>
                      <a:srgbClr val="FFFFFF"/>
                    </a:solidFill>
                    <a:latin typeface="Calibri"/>
                    <a:cs typeface="Calibri"/>
                  </a:rPr>
                  <a:t>Name Recognition: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0.489</a:t>
                </a:r>
              </a:p>
              <a:p>
                <a:pPr marL="457200" lvl="1" indent="-457200" algn="ctr">
                  <a:buClr>
                    <a:schemeClr val="bg1"/>
                  </a:buClr>
                  <a:buChar char="•"/>
                </a:pPr>
                <a:r>
                  <a:rPr lang="en-US" sz="3600" dirty="0">
                    <a:solidFill>
                      <a:srgbClr val="FFFFFF"/>
                    </a:solidFill>
                    <a:latin typeface="Calibri"/>
                    <a:cs typeface="Calibri"/>
                  </a:rPr>
                  <a:t>Knows Person: </a:t>
                </a:r>
                <a:r>
                  <a:rPr lang="en-NZ" sz="3600" dirty="0">
                    <a:solidFill>
                      <a:schemeClr val="bg1"/>
                    </a:solidFill>
                  </a:rPr>
                  <a:t>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0.438</a:t>
                </a:r>
              </a:p>
              <a:p>
                <a:pPr marL="457200" lvl="1" indent="-457200" algn="ctr">
                  <a:buClr>
                    <a:schemeClr val="bg1"/>
                  </a:buClr>
                  <a:buChar char="•"/>
                </a:pPr>
                <a:r>
                  <a:rPr lang="en-US" sz="3600" dirty="0">
                    <a:solidFill>
                      <a:srgbClr val="FFFFFF"/>
                    </a:solidFill>
                    <a:latin typeface="Calibri"/>
                    <a:cs typeface="Calibri"/>
                  </a:rPr>
                  <a:t>Face Recognition: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0.421</a:t>
                </a: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3200" dirty="0">
                  <a:solidFill>
                    <a:srgbClr val="FFFFFF"/>
                  </a:solidFill>
                  <a:latin typeface="Calibri"/>
                  <a:cs typeface="Calibri"/>
                </a:endParaRPr>
              </a:p>
            </p:txBody>
          </p:sp>
        </mc:Choice>
        <mc:Fallback xmlns="">
          <p:sp>
            <p:nvSpPr>
              <p:cNvPr id="2" name="TextBox 1">
                <a:extLst>
                  <a:ext uri="{FF2B5EF4-FFF2-40B4-BE49-F238E27FC236}">
                    <a16:creationId xmlns:a16="http://schemas.microsoft.com/office/drawing/2014/main" id="{B2B7ABF7-1E70-45DC-90FA-9EAB913FADDE}"/>
                  </a:ext>
                </a:extLst>
              </p:cNvPr>
              <p:cNvSpPr txBox="1">
                <a:spLocks noRot="1" noChangeAspect="1" noMove="1" noResize="1" noEditPoints="1" noAdjustHandles="1" noChangeArrowheads="1" noChangeShapeType="1" noTextEdit="1"/>
              </p:cNvSpPr>
              <p:nvPr/>
            </p:nvSpPr>
            <p:spPr>
              <a:xfrm>
                <a:off x="460076" y="2366513"/>
                <a:ext cx="8223848" cy="3108543"/>
              </a:xfrm>
              <a:prstGeom prst="rect">
                <a:avLst/>
              </a:prstGeom>
              <a:blipFill>
                <a:blip r:embed="rId3"/>
                <a:stretch>
                  <a:fillRect t="-2745"/>
                </a:stretch>
              </a:blipFill>
            </p:spPr>
            <p:txBody>
              <a:bodyPr/>
              <a:lstStyle/>
              <a:p>
                <a:r>
                  <a:rPr lang="en-NZ">
                    <a:noFill/>
                  </a:rPr>
                  <a:t> </a:t>
                </a:r>
              </a:p>
            </p:txBody>
          </p:sp>
        </mc:Fallback>
      </mc:AlternateContent>
    </p:spTree>
    <p:extLst>
      <p:ext uri="{BB962C8B-B14F-4D97-AF65-F5344CB8AC3E}">
        <p14:creationId xmlns:p14="http://schemas.microsoft.com/office/powerpoint/2010/main" val="318356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28</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Monthly Searches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B7ABF7-1E70-45DC-90FA-9EAB913FADDE}"/>
                  </a:ext>
                </a:extLst>
              </p:cNvPr>
              <p:cNvSpPr txBox="1"/>
              <p:nvPr/>
            </p:nvSpPr>
            <p:spPr>
              <a:xfrm>
                <a:off x="460076" y="2366513"/>
                <a:ext cx="8223848" cy="31085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1" indent="-457200" algn="ctr">
                  <a:buClr>
                    <a:schemeClr val="bg1"/>
                  </a:buClr>
                  <a:buChar char="•"/>
                </a:pPr>
                <a:r>
                  <a:rPr lang="en-US" sz="3600" dirty="0">
                    <a:solidFill>
                      <a:srgbClr val="FFFFFF"/>
                    </a:solidFill>
                    <a:latin typeface="Calibri"/>
                    <a:cs typeface="Calibri"/>
                  </a:rPr>
                  <a:t>Name Recognition: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0.673</a:t>
                </a:r>
              </a:p>
              <a:p>
                <a:pPr marL="457200" lvl="1" indent="-457200" algn="ctr">
                  <a:buClr>
                    <a:schemeClr val="bg1"/>
                  </a:buClr>
                  <a:buChar char="•"/>
                </a:pPr>
                <a:r>
                  <a:rPr lang="en-US" sz="3600" dirty="0">
                    <a:solidFill>
                      <a:srgbClr val="FFFFFF"/>
                    </a:solidFill>
                    <a:latin typeface="Calibri"/>
                    <a:cs typeface="Calibri"/>
                  </a:rPr>
                  <a:t>Knows Person: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0.675</a:t>
                </a:r>
              </a:p>
              <a:p>
                <a:pPr marL="457200" lvl="1" indent="-457200" algn="ctr">
                  <a:buClr>
                    <a:schemeClr val="bg1"/>
                  </a:buClr>
                  <a:buChar char="•"/>
                </a:pPr>
                <a:r>
                  <a:rPr lang="en-US" sz="3600" dirty="0">
                    <a:solidFill>
                      <a:srgbClr val="FFFFFF"/>
                    </a:solidFill>
                    <a:latin typeface="Calibri"/>
                    <a:cs typeface="Calibri"/>
                  </a:rPr>
                  <a:t>Face Recognition: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0.588</a:t>
                </a: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3200" dirty="0">
                  <a:solidFill>
                    <a:srgbClr val="FFFFFF"/>
                  </a:solidFill>
                  <a:latin typeface="Calibri"/>
                  <a:cs typeface="Calibri"/>
                </a:endParaRPr>
              </a:p>
            </p:txBody>
          </p:sp>
        </mc:Choice>
        <mc:Fallback xmlns="">
          <p:sp>
            <p:nvSpPr>
              <p:cNvPr id="2" name="TextBox 1">
                <a:extLst>
                  <a:ext uri="{FF2B5EF4-FFF2-40B4-BE49-F238E27FC236}">
                    <a16:creationId xmlns:a16="http://schemas.microsoft.com/office/drawing/2014/main" id="{B2B7ABF7-1E70-45DC-90FA-9EAB913FADDE}"/>
                  </a:ext>
                </a:extLst>
              </p:cNvPr>
              <p:cNvSpPr txBox="1">
                <a:spLocks noRot="1" noChangeAspect="1" noMove="1" noResize="1" noEditPoints="1" noAdjustHandles="1" noChangeArrowheads="1" noChangeShapeType="1" noTextEdit="1"/>
              </p:cNvSpPr>
              <p:nvPr/>
            </p:nvSpPr>
            <p:spPr>
              <a:xfrm>
                <a:off x="460076" y="2366513"/>
                <a:ext cx="8223848" cy="3108543"/>
              </a:xfrm>
              <a:prstGeom prst="rect">
                <a:avLst/>
              </a:prstGeom>
              <a:blipFill>
                <a:blip r:embed="rId3"/>
                <a:stretch>
                  <a:fillRect t="-2745"/>
                </a:stretch>
              </a:blipFill>
            </p:spPr>
            <p:txBody>
              <a:bodyPr/>
              <a:lstStyle/>
              <a:p>
                <a:r>
                  <a:rPr lang="en-NZ">
                    <a:noFill/>
                  </a:rPr>
                  <a:t> </a:t>
                </a:r>
              </a:p>
            </p:txBody>
          </p:sp>
        </mc:Fallback>
      </mc:AlternateContent>
    </p:spTree>
    <p:extLst>
      <p:ext uri="{BB962C8B-B14F-4D97-AF65-F5344CB8AC3E}">
        <p14:creationId xmlns:p14="http://schemas.microsoft.com/office/powerpoint/2010/main" val="125779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29</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418412"/>
            <a:ext cx="8229600" cy="1143000"/>
          </a:xfrm>
        </p:spPr>
        <p:txBody>
          <a:bodyPr/>
          <a:lstStyle/>
          <a:p>
            <a:r>
              <a:rPr lang="en-US" sz="3600" dirty="0"/>
              <a:t>Google Search Results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B7ABF7-1E70-45DC-90FA-9EAB913FADDE}"/>
                  </a:ext>
                </a:extLst>
              </p:cNvPr>
              <p:cNvSpPr txBox="1"/>
              <p:nvPr/>
            </p:nvSpPr>
            <p:spPr>
              <a:xfrm>
                <a:off x="460076" y="2366513"/>
                <a:ext cx="8223848" cy="31085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1" indent="-457200" algn="ctr">
                  <a:buClr>
                    <a:schemeClr val="bg1"/>
                  </a:buClr>
                  <a:buChar char="•"/>
                </a:pPr>
                <a:r>
                  <a:rPr lang="en-US" sz="3600" dirty="0">
                    <a:solidFill>
                      <a:srgbClr val="FFFFFF"/>
                    </a:solidFill>
                    <a:latin typeface="Calibri"/>
                    <a:cs typeface="Calibri"/>
                  </a:rPr>
                  <a:t>Name Recognition:</a:t>
                </a:r>
                <a:r>
                  <a:rPr lang="en-NZ" sz="3600" dirty="0">
                    <a:solidFill>
                      <a:schemeClr val="bg1"/>
                    </a:solidFill>
                  </a:rPr>
                  <a:t>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0.798</a:t>
                </a:r>
              </a:p>
              <a:p>
                <a:pPr marL="457200" lvl="1" indent="-457200" algn="ctr">
                  <a:buClr>
                    <a:schemeClr val="bg1"/>
                  </a:buClr>
                  <a:buChar char="•"/>
                </a:pPr>
                <a:r>
                  <a:rPr lang="en-US" sz="3600" dirty="0">
                    <a:solidFill>
                      <a:srgbClr val="FFFFFF"/>
                    </a:solidFill>
                    <a:latin typeface="Calibri"/>
                    <a:cs typeface="Calibri"/>
                  </a:rPr>
                  <a:t>Knows Person:</a:t>
                </a:r>
                <a:r>
                  <a:rPr lang="en-NZ" sz="3600" dirty="0">
                    <a:solidFill>
                      <a:schemeClr val="bg1"/>
                    </a:solidFill>
                  </a:rPr>
                  <a:t>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0.769</a:t>
                </a:r>
              </a:p>
              <a:p>
                <a:pPr marL="457200" lvl="1" indent="-457200" algn="ctr">
                  <a:buClr>
                    <a:schemeClr val="bg1"/>
                  </a:buClr>
                  <a:buChar char="•"/>
                </a:pPr>
                <a:r>
                  <a:rPr lang="en-US" sz="3600" dirty="0">
                    <a:solidFill>
                      <a:srgbClr val="FFFFFF"/>
                    </a:solidFill>
                    <a:latin typeface="Calibri"/>
                    <a:cs typeface="Calibri"/>
                  </a:rPr>
                  <a:t>Face Recognition: </a:t>
                </a:r>
                <a14:m>
                  <m:oMath xmlns:m="http://schemas.openxmlformats.org/officeDocument/2006/math">
                    <m:sSup>
                      <m:sSupPr>
                        <m:ctrlPr>
                          <a:rPr lang="en-NZ" sz="3600" i="1">
                            <a:solidFill>
                              <a:schemeClr val="bg1"/>
                            </a:solidFill>
                            <a:latin typeface="Cambria Math" panose="02040503050406030204" pitchFamily="18" charset="0"/>
                          </a:rPr>
                        </m:ctrlPr>
                      </m:sSupPr>
                      <m:e>
                        <m:r>
                          <a:rPr lang="en-NZ" sz="3600" i="1">
                            <a:solidFill>
                              <a:schemeClr val="bg1"/>
                            </a:solidFill>
                            <a:latin typeface="Cambria Math" panose="02040503050406030204" pitchFamily="18" charset="0"/>
                          </a:rPr>
                          <m:t>𝑟</m:t>
                        </m:r>
                      </m:e>
                      <m:sup>
                        <m:r>
                          <a:rPr lang="en-NZ" sz="3600" i="1">
                            <a:solidFill>
                              <a:schemeClr val="bg1"/>
                            </a:solidFill>
                            <a:latin typeface="Cambria Math" panose="02040503050406030204" pitchFamily="18" charset="0"/>
                          </a:rPr>
                          <m:t>2</m:t>
                        </m:r>
                      </m:sup>
                    </m:sSup>
                    <m:r>
                      <a:rPr lang="en-NZ" sz="3600" i="1">
                        <a:solidFill>
                          <a:schemeClr val="bg1"/>
                        </a:solidFill>
                        <a:latin typeface="Cambria Math" panose="02040503050406030204" pitchFamily="18" charset="0"/>
                      </a:rPr>
                      <m:t> </m:t>
                    </m:r>
                  </m:oMath>
                </a14:m>
                <a:r>
                  <a:rPr lang="en-US" sz="3600" dirty="0">
                    <a:solidFill>
                      <a:srgbClr val="FFFFFF"/>
                    </a:solidFill>
                    <a:latin typeface="Calibri"/>
                    <a:cs typeface="Calibri"/>
                  </a:rPr>
                  <a:t>= 0.723</a:t>
                </a: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2800" dirty="0">
                  <a:solidFill>
                    <a:srgbClr val="FFFFFF"/>
                  </a:solidFill>
                  <a:latin typeface="Calibri"/>
                  <a:cs typeface="Calibri"/>
                </a:endParaRPr>
              </a:p>
              <a:p>
                <a:pPr marL="457200" lvl="1" indent="-457200" algn="ctr">
                  <a:buClr>
                    <a:schemeClr val="bg1"/>
                  </a:buClr>
                  <a:buChar char="•"/>
                </a:pPr>
                <a:endParaRPr lang="en-US" sz="3200" dirty="0">
                  <a:solidFill>
                    <a:srgbClr val="FFFFFF"/>
                  </a:solidFill>
                  <a:latin typeface="Calibri"/>
                  <a:cs typeface="Calibri"/>
                </a:endParaRPr>
              </a:p>
            </p:txBody>
          </p:sp>
        </mc:Choice>
        <mc:Fallback xmlns="">
          <p:sp>
            <p:nvSpPr>
              <p:cNvPr id="2" name="TextBox 1">
                <a:extLst>
                  <a:ext uri="{FF2B5EF4-FFF2-40B4-BE49-F238E27FC236}">
                    <a16:creationId xmlns:a16="http://schemas.microsoft.com/office/drawing/2014/main" id="{B2B7ABF7-1E70-45DC-90FA-9EAB913FADDE}"/>
                  </a:ext>
                </a:extLst>
              </p:cNvPr>
              <p:cNvSpPr txBox="1">
                <a:spLocks noRot="1" noChangeAspect="1" noMove="1" noResize="1" noEditPoints="1" noAdjustHandles="1" noChangeArrowheads="1" noChangeShapeType="1" noTextEdit="1"/>
              </p:cNvSpPr>
              <p:nvPr/>
            </p:nvSpPr>
            <p:spPr>
              <a:xfrm>
                <a:off x="460076" y="2366513"/>
                <a:ext cx="8223848" cy="3108543"/>
              </a:xfrm>
              <a:prstGeom prst="rect">
                <a:avLst/>
              </a:prstGeom>
              <a:blipFill>
                <a:blip r:embed="rId3"/>
                <a:stretch>
                  <a:fillRect t="-2745"/>
                </a:stretch>
              </a:blipFill>
            </p:spPr>
            <p:txBody>
              <a:bodyPr/>
              <a:lstStyle/>
              <a:p>
                <a:r>
                  <a:rPr lang="en-NZ">
                    <a:noFill/>
                  </a:rPr>
                  <a:t> </a:t>
                </a:r>
              </a:p>
            </p:txBody>
          </p:sp>
        </mc:Fallback>
      </mc:AlternateContent>
    </p:spTree>
    <p:extLst>
      <p:ext uri="{BB962C8B-B14F-4D97-AF65-F5344CB8AC3E}">
        <p14:creationId xmlns:p14="http://schemas.microsoft.com/office/powerpoint/2010/main" val="18166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a:t>Definitions</a:t>
            </a:r>
            <a:endParaRPr lang="en-US" sz="4400" b="0" i="0" u="none" strike="noStrike" cap="none" err="1">
              <a:solidFill>
                <a:schemeClr val="lt1"/>
              </a:solidFill>
              <a:latin typeface="Calibri"/>
              <a:ea typeface="Calibri"/>
              <a:cs typeface="Calibri"/>
            </a:endParaRPr>
          </a:p>
        </p:txBody>
      </p:sp>
      <p:sp>
        <p:nvSpPr>
          <p:cNvPr id="104" name="Shape 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F46D532F-DBAF-4CA8-BF0F-2E533F07B8D8}"/>
              </a:ext>
            </a:extLst>
          </p:cNvPr>
          <p:cNvSpPr>
            <a:spLocks noGrp="1"/>
          </p:cNvSpPr>
          <p:nvPr>
            <p:ph type="body" idx="1"/>
          </p:nvPr>
        </p:nvSpPr>
        <p:spPr>
          <a:xfrm>
            <a:off x="457200" y="1528314"/>
            <a:ext cx="8229599" cy="5043548"/>
          </a:xfrm>
        </p:spPr>
        <p:txBody>
          <a:bodyPr/>
          <a:lstStyle/>
          <a:p>
            <a:pPr marL="25400" indent="0" algn="ctr">
              <a:buNone/>
            </a:pPr>
            <a:r>
              <a:rPr lang="en-US" sz="2800" dirty="0"/>
              <a:t>Fame:</a:t>
            </a:r>
          </a:p>
          <a:p>
            <a:pPr marL="25400" indent="0" algn="ctr">
              <a:spcBef>
                <a:spcPts val="600"/>
              </a:spcBef>
              <a:buNone/>
            </a:pPr>
            <a:r>
              <a:rPr lang="en-US" sz="2800" i="1" dirty="0"/>
              <a:t>The state of being known or talked about by many people, especially on account of notable achievements</a:t>
            </a:r>
            <a:r>
              <a:rPr lang="en-US" sz="2800" i="1" dirty="0">
                <a:solidFill>
                  <a:srgbClr val="FFFFFF"/>
                </a:solidFill>
              </a:rPr>
              <a:t>.</a:t>
            </a:r>
            <a:endParaRPr lang="en-US" dirty="0"/>
          </a:p>
          <a:p>
            <a:pPr marL="25400" indent="0" algn="ctr">
              <a:spcBef>
                <a:spcPts val="600"/>
              </a:spcBef>
              <a:buNone/>
            </a:pPr>
            <a:endParaRPr lang="en-US" sz="2800" dirty="0">
              <a:solidFill>
                <a:srgbClr val="FFFFFF"/>
              </a:solidFill>
            </a:endParaRPr>
          </a:p>
          <a:p>
            <a:pPr marL="25400" indent="0" algn="ctr">
              <a:spcBef>
                <a:spcPts val="600"/>
              </a:spcBef>
              <a:buNone/>
            </a:pPr>
            <a:r>
              <a:rPr lang="en-US" sz="2800" dirty="0">
                <a:solidFill>
                  <a:srgbClr val="FFFFFF"/>
                </a:solidFill>
              </a:rPr>
              <a:t>Parameter:</a:t>
            </a:r>
          </a:p>
          <a:p>
            <a:pPr marL="539750" indent="-514350" algn="ctr">
              <a:spcBef>
                <a:spcPts val="600"/>
              </a:spcBef>
              <a:buAutoNum type="arabicPeriod"/>
            </a:pPr>
            <a:r>
              <a:rPr lang="en-US" sz="2800" i="1" dirty="0">
                <a:solidFill>
                  <a:srgbClr val="FFFFFF"/>
                </a:solidFill>
              </a:rPr>
              <a:t>a numerical or other measurable factor forming one of a set that defines a system or sets the conditions of its operation.</a:t>
            </a:r>
          </a:p>
        </p:txBody>
      </p:sp>
    </p:spTree>
    <p:extLst>
      <p:ext uri="{BB962C8B-B14F-4D97-AF65-F5344CB8AC3E}">
        <p14:creationId xmlns:p14="http://schemas.microsoft.com/office/powerpoint/2010/main" val="1622237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Shape 156">
            <a:extLst>
              <a:ext uri="{FF2B5EF4-FFF2-40B4-BE49-F238E27FC236}">
                <a16:creationId xmlns:a16="http://schemas.microsoft.com/office/drawing/2014/main" id="{64C1BE85-F7D5-44CA-98C5-11634E70245D}"/>
              </a:ext>
            </a:extLst>
          </p:cNvPr>
          <p:cNvSpPr txBox="1">
            <a:spLocks/>
          </p:cNvSpPr>
          <p:nvPr/>
        </p:nvSpPr>
        <p:spPr>
          <a:xfrm>
            <a:off x="901388" y="2739562"/>
            <a:ext cx="7201831"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NZ" dirty="0"/>
              <a:t>Using</a:t>
            </a:r>
            <a:r>
              <a:rPr lang="en-NZ" dirty="0">
                <a:solidFill>
                  <a:srgbClr val="FFFFFF"/>
                </a:solidFill>
              </a:rPr>
              <a:t> Google search results to measure fame</a:t>
            </a:r>
            <a:endParaRPr lang="en-US" dirty="0">
              <a:solidFill>
                <a:schemeClr val="tx1"/>
              </a:solidFill>
            </a:endParaRPr>
          </a:p>
        </p:txBody>
      </p:sp>
    </p:spTree>
    <p:extLst>
      <p:ext uri="{BB962C8B-B14F-4D97-AF65-F5344CB8AC3E}">
        <p14:creationId xmlns:p14="http://schemas.microsoft.com/office/powerpoint/2010/main" val="408699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31</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Google search results to measure fame</a:t>
            </a:r>
            <a:endParaRPr lang="en-US" sz="3600" dirty="0"/>
          </a:p>
          <a:p>
            <a:endParaRPr lang="en-US" sz="3600" dirty="0"/>
          </a:p>
        </p:txBody>
      </p:sp>
      <p:sp>
        <p:nvSpPr>
          <p:cNvPr id="2" name="AutoShape 2" descr="data:image/png;base64,iVBORw0KGgoAAAANSUhEUgAABAkAAAHMCAYAAAC3GvEhAAAgAElEQVR4XuydB7gcxZXvz80KgCQESAiQBCIjITIYE4xABGFyztmsYddrY1gM9nu7fuuHwfDsDcZhQWQMJmcbBNgkgwATRBRJIASWiEpIuvl9/8Yt5o5m5s7cW9XT0/Xr79Mn6d7uU3V+5z/TXadPVdV1d3d3GwcEIAABCEAAAhCAAAQgAAEIQAACwROoI0kQvAYAAAEIQAACEIAABCAAAQhAAAIQiAiQJEAIEIAABCAAAQhAAAIQgAAEIAABCJAkQAMQgAAEIAABCEAAAhCAAAQgAAEIfEWASgLUAAEIQAACEIAABCAAAQhAAAIQgACVBGgAAhCAAAQgAAEIQAACEIAABCAAASoJ0AAEIAABCEAAAhCAAAQgAAEIQAACeQSYboAkIAABCEAAAhCAAAQgAAEIQAACEIgIkCRACBCAAAQgAAEIQAACEIAABCAAAQiQJEADEIAABCAAAQhAAAIQgAAEIAABCHxFgEoC1AABCEAAAhCAAAQgAAEIQAACEIAAlQRoAAIQgAAEIAABCEAAAhCAAAQgAAEqCdAABCAAAQhAAAIQgAAEIAABCEAAAnkEmG6AJCAAAQhAAAIQgAAEIAABCEAAAhCICJAkQAgQgAAEIAABCEAAAhCAAAQgAAEIkCRAAxCAAAQgAAEIQAACEIAABCAAAQh8RYBKAtQAAQhAAAIQgAAEIAABCEAAAhCAAJUEaAACEIAABCAAAQhAAAIQgAAEIAABKgnQAAQgAAEIQAACEIAABCAAAQhAAAJ5BJhugCQgAAEIQAACEIAABCAAAQhAAAIQiAiQJEAIEIAABCAAAQhAAAIQgAAEIAABCJAkQAMQgAAEIAABCEAAAhCAAAQgAAEIfEWASgLUAAEIQAACEIAABCAAAQhAAAIQgACVBGgAAhCAAAQgAAEIQAACEIAABCAAASoJKtbA7Nmz7fLLL7eNNtrIjjnmmIqvT/MF119/vc2cOdNOPfVUGz16dJq7St8gsAKB999/36ZOnRpp97jjjrOmpqailDo7O+3WW2+1F154wU466STbYIMNIAoBCEAAAhCAAAQgAAEI5BBIZLpBe3u7/eUvf4n+zJ8/P2p+6NChtt1229lOO+1kLS0tqQ9KaEmCrPn74IMP2gMPPGBbbLGFHXHEEdbQ0LCC5uJzNNCcMGFC6jVJB78kMHfu3CiBt+GGG9ohhxwSxXbBggV26aWXRt8zJ598sg0YMCA6t7u72+6880578cUXo5+vs846YIQABCAAAQhAAAIQgAAEkkwSLF261K6++mp75513bNVVV7UxY8ZYfX29ffDBBzZv3jxbffXVo4d1/S7NR9YGzbmsC1USZM3fOAGgAeRhhx1mW221FUmCNH/g+tm3YkmCfprlcghAAAIQgAAEIAABCGSegPdKgvvuu8/+/Oc/2+67726TJ0+OEgTxG72nnnrK7rrrLps4cWI0cCv0djctEcjaoDnUJIH8VkLqtNNOs+HDh/eQF5UEafm09b8fJAn6zxALEIAABCAAAQhAAAJhEvCaJNA0g6uuuso0Z7jQfPclS5bYZZddZqo2OOOMM2yVVVaJotDa2hqVhv/1r381nTNo0CDbeuutbc899+wxNUHzi3WOkhCffvqp1dXV2RprrGHf/OY3o7nG+r+Ol156ya699lrbbbfdTH1SckLzl1XB0NzcvEJ7mtOscvMpU6Ys71NukkDTJFSy/PHHH0eJDSU59ttvv6ifxY7e+iBfnnjiCXvssceiUulCfZBt9f/RRx+Npm4sWrTIGhsbbd1117X999/fRowYETW/bNkyu+KKK6KpHWeeeaYNGTJkebfifojlHnvsEf08t5JA56pMO54WEl8oH+O1GGRfyR+VbCt2xfqay0L2fv3rX0d9yS3/1jkx28033zwqF1fc+tJGqY9wnAAYO3asvffee1HM8qcdFEsSKM7Tpk2zV155JeI/cODA6HrpIy5jjzm+8cYbdvjhh0ea05+Ojo6oWuaAAw6wcePG2XPPPWf333//8hhvs802kZ38KTeqslECbdasWSZtKKGhmKndWNeF/I1jedBBB0UaEdu999470r6Ocu2qLF/x1ecw/myttdZaUV/lR+7xt7/9ze65556or/JXMd55553t61//+gqJv4ULF9q9994bsZFfYqP+SdM6Ym3EOlViUb7/4Q9/WM5shx12iK6J1x7I/WxKP9L+u+++26OPintsu9gaHOX6EV+vaSkvv/yyPfvss5Eu5LfivNlmmy2Pkb6bFG/9XP3mgAAEIAABCEAAAhCAQNoJeE0SyPkbb7wxGmwUKvHWIEHTENra2qL5xHroj6cnKLGw6aab2qhRo6LBmf6/3nrr2QknnBANzHTtLbfcEg26NIVhyy23jAbNemBfvHixHXXUUcvnlccDDg3ulIBYaaWVoiTBkUceGdnRdAgNcDQ/WQ/4GkS+/vrrNmzYsOiNs948xwOROKBqU3bUr48++igqXy9VDVGqD0o0yJfnn38+4qABjQY5GnBqgKQ+aG51rs9xXz/88EN79dVXI3annHJK5EN/kgRrrrlm1K4GTH/6058i/jvuuGPEQv2K46P+leprvvA16NSCcTNmzFghYaTB+UMPPRQtOqeY97WNcpIEGsArsaQY699aoyA+CiUJdN6VV14ZnaIYi4/0KH0oORPrMU4SyD9Vy2hArQGwNPnWW29FmhW/t99+OxpkKykg25999pkpURDPpZeduE0lsJQ40SG7Sh7ttddeNmnSpKKuagCrgWtcsTN48GDbZZddorU/yrWrWCkeSoxo4Ks+dHV1RZ81fVZzub322mt2ww03RP0ZP358pFP1VZ8JJfYOPfTQ5YmCL774ImKpz4wSWmIkPmKiNuPEnVjFnxf1X23rsy8e+pwq4fSNb3wjSljoyE0S6DOt7xQldpTgUOJO50q/sqHPWqEkQSV+xIzVH32n6LtA3ytvvvlmlBzQ51Da0HHHHXdEyZrcpFzabwr0DwIQgAAEIAABCEAgbALekwTxwERv2jQYih/YC2HXQEFvqKdPnx4NvuI3lvq5BnD6owGKBh8axGpwokFs7uBcg5Pf/OY30WDuxBNPjAbP8YBDA269TdTgLXdgqMGQ3lhqSkT8llYDoptvvjl6I6rBSDwQ0eDr+OOPjwYcOjTw0aJpSkzorb0GSYWOUn14+umno8HEwQcfHPlWrA9z5syJKi80KBGfeHpG3Nd4sNmfJEG8u0Gx6RUaIF9zzTXRW2JVT6ivcXzEURUNGpAWOpTMUEXHPvvsEw1cdUgXGjhqAHz66adHlRv9aaPYxzk3AaAYaTV8DfDiJJCuK5Qk0Nt8JQQ02I1jLn/vvvtue/LJJ6M4bLzxxlGzGjwqISYtqUojjqPekutNuwa/0p+SBbna0UD5H/7hH2y11VZbrifFVufG1SlKnMTVITo3f6pE7HfcByU0lHiI37bHOi3Hbhx7fbbknzjpUEWB9Kc+iZuqBn77299G1T4aGGvQryM3mRV/XvXzmEP+1CPtNHDTTTfZ2muvvUIlQf5nVoN/tbnyyitHfVBfCmm11HSD/CSB+FfiRzHG+hwrEabvDFUz6VCCQ59HMSxVARL2bQjvIQABCEAAAhCAAATSRMB7kkDO6g2bHp711lSHHuz1dlIP07kDdg20NcDXYElvlXPXKIgHAiq31uCn2BEPkPX7/NJlDdz0Ri8+4nM1gIoHqPHv9DMNaPUmU2Xp8QrqmsZw7LHH9njgL2cLwThJkN+HeEqGBlrxoCfuQzzQESMlPJQYUUJCg1JVSsSDDg3K1F8NCDUY8ZkkKDRdQf2VH/JBb8hzS/Bz46RScw3GNEiPEzjiqp/pLXQc1/60UUwX+QmAhx9+OCoD12A6fttdyZoEcR9zd0IopoNYu0oy5Os6/xolJFTZooTRtttu28OduOIiNzGR729sT4N2JZPioxK7+ZUduW1oqoC2y5T+PvnkE7vuuuts1113Xf5WPz5XFS7/8z//EyUOFGslVpTk0DVxQiRf57k7ERT7vBTSdn+TBGqrXD/0GSvGOMvrlqTppkVfIAABCEAAAhCAAAT8EkgkSSAX9EZNJeqPP/54NMjQoFKD3HjQr8Fl/JCtgUCxI3duvGzoLbrm8WvwoTbiI3cOcrFBZ/4gvNT+6qUGAJUkCfLLjuM+5K8BkOt/7It+Fu8Uobe8X/va12yjjTaK3r7nvqX0mSRQP/U2WW+VNehVH/S3kinlHEoWqRxeSZmRI0dGetDAM3fg2982CvUjPwEgRmKZO+2gWJJA8/hVfi/d6o1+7lFJkkCxitd1iG3kayfuQymWpbZoLKbFSuzKhqZIxDEq1hfZVPWIKms0TSf3iDWoxJDWG1GSoNCWhLqm0Fv/Yp9ZH0mCSvzQZ623ZFChOJfz2eAcCEAAAhCAAAQgAAEIpIFAYkmCXGfjhIFKtrUVohb00kJrmqusN+WaZhDPxc6HFM+Nj0uaNY9fiwzqTbTm4+vnWgchLqvOnd9cbICuN675g7f8dn0nCVQ+XaxMX2sfxPOplRjRHOdHHnkkmuKgQ2smaCG3eFE7n0kCtSf7mu+t9R/0byUolLRQiXX+onb5HOM32vvuu2+UYFC1Rvx2WX7GR3/aKCdJoHOkt9xpB0o4ya/cQXjuPH5NsVDCRm+85YcSHj6SBKpy0LSc3CqbXJ80373YtJZSSYJy7cqG/M5f9DKfa6nkWL4GdW1akwSV+KE1GkgSpOHWRR8gAAEIQAACEIAABHwR8JokUPm53kjq7Vs8DzvXkbj8XIuhaUCi/ytJUM6buHiwqYG11gyI36SXmm5QLEkQl/NXs5Igt9S63GBrioE46G3u559/Hq0RIB6+kwRx//R2WDHTPHwNQBVHvVWO5+gX8iPe0UKDLcVNVQlKbsRzuPOv6Usb5SYJdF7utAPFIF5AUYmneCqIKgn0Vj130N6X6QaVVBKUqhYopY/eKgnKseuqkkCfZelDn+00Jwl6qyTI9YMkQbnfTpwHAQhAAAIQgAAEIFCrBLwmCeKF9jQv+aSTTlq+iFoMKx7MahCm+fh66681CTT1IH+NgHzAWnlf26LlD3riQagG/PlrEuQnCUqtSaDfqQ2tYK5F9uL1AMoZ6BUSQ7Hy6bi/GuR/61vfit7IFzv05lvrOuhtfe5b93ixRm3/KJ9VqdHXLRBLLVwou1o5Xmy0NkPutn3aEUHl+xpca4X5UocW8dNidaokEGNpI65AcNVGfvvFphLkTjvQInnSYqwpDXB/9atfRUmu/G0bn3nmmWhhS9eVBLFdbbMZbwdZyZdLsSRBJXZLrUkQ7wyhdQi07kC5c/n7uiZBsc9s7vae1VqTIH9bV9YkqESpnAsBCEAAAhCAAAQgkFYCXpMEehMbz6HXqvfbb799j7nzcSm3yuWVJNCAXAMvlX3nr4CuwbRWmlcZtuayx4uNxdusadcBDTD1JliDHE0h6C1JoKDEbxHzdzeIV1yPKxV8TTeI+6Ayd23Hp50a4ooG8dN8fW0LqO0GNX9fDPJXz89fJE7Xx1tPxtsKqp14ioYGermDr0IDy9jf/IUaVWKvaQb5W1rGOxfEOyyUEry2sdOOBlodX1vh5S/YWEkbYiS/ii2WGPej1KKE8bQDaUxHPPCPk0hKwmhAqNX3dWiFfSVhtC6D6ySBkkVa8E9VIrk7fKhdJWikS03VyE3Q5LIuliSoxG6x3Q2UoFLlR7wrRLy7gTiJjz6XuTrT57jQ7gb5+i21u0F/kwRK8KhvufootrtBuX5UMt2A3Q3SeuujXxCAAAQgAAEIQAACxQh4TRKoUQ0sNKDSQEvJAA3eNaDXzzU40zQBDTjj/erj8zUQ0xoDejOtwZj2XtcRbz8Yb1um8zTQ1JaHSjpoETQdmuMfz6ku9hZf52khOiUytKiipkRoQK5BrBapU3+VaNDfPpME6oPm5mtqhqoBxEIDFvmsdQe0+v6WW24Z/Ux9Vf/EUT+T//H+9VpxXrx0aBqCtipU4kUDfTEXn3iHid6SBPFOExpc6npVUOjNfzxQ1M81rWCTTTaJ2KmvSk5oVX3FrdQhfzXYVKVJ7n738TXltqG3yb/+9a+j5FCpbQFlt7edC+JpB3rjnTvwV2JGa2doUK5qBw2M33777Ui3SlD0xlFtV6odDZqVLNMhPYqntKFqjXj7y3hrxHzOpebXl2tXDJRs0zQWrQGiHSCkPV3f2tra4/P62muvRVuRSl9aR0TVGKpa0Oc9TuDFu5TEnzXpVz5p+oY+2+KjGJaz2Gi5CxfGU0UUq/XXX9+0joMqgnJ3J8itBKjEj0qSBNrSVeuH7LXXXjZp0iTuRBCAAAQgAAEIQAACEEg9Ae9JAhHQA/tTTz1l06dPX74Lgd5GauCpigEN8nOPeNE6DX71dlcP9jpXc+41aIkPlYPffvvt0YBegwxNa9BbVg1wlICIBwGlkgSypYGP3uTrDbva0wBMAyMNAOM3kJUO9PIj31sf4gUJNShVoqOxsTHyR1vhKQESHzEbrQOgRInO0xSFffbZp8eigRroaVFHTcmQPTGMF3jUnvQaMGk7Rh3FBj2vvPJKtDifEgaqENBbYR1KEGj7QA2sNPCTbQ3CFJ/8WBb7BGjwpAUYlVTQtflHOW3If80XV+xlp9hifuUkCeIEjAaVuUmCfI7ShipiNMgVNzGNt6OsZPAY+1vsGk1v0bQMDaiVmFDSa8cdd1w+0C3GtbedNsq1K7+lMX0uNJDXQF9x0toRuXpUP/Jtat6+PtfawjF3G1Odq8+sqmP0eVAFiBIFShSpnUJbIPa1kkBtKQmlBIYSaUoUaCtGJc3KZV7Mj0rirOSTki36bCh+HBCAAAQgAAEIQAACEEg7gUSSBGmHQP8gAIHqEVBFiHY+UBWCKnc0kOeAAAQgAAEIQAACEIAABKpDgCRBdbjTKgSCI6BpJJr2oWqEeLqEKhYee+yxqLpAiyFqxwsOCEAAAhCAAAQgAAEIQKB6BEgSVI89LUMgKALxQqVyWusXaP2Nl19+OVrTQtMOepsyEhQsnIUABCAAAQhAAAIQgECVCJAkqBJ4moVAiATitSa0JoHW4dDaJBMnTowqCHrboSJEXvgMAQhAAAIQgAAEIACBpAmQJEiaOO1BAAIQgAAEIAABCEAAAhCAAARSSoAkQUoDQ7cgAAEIQAACEIAABCAAAQhAAAJJEyBJkDRx2oMABCAAAQhAAAIQgAAEIAABCKSUAEmClAaGbkEAAhCAAAQgAAEIQAACEIAABJImQJIgaeK0BwEIQAACEIAABCAAAQhAAAIQSCkBkgQpDQzdggAEIAABCEAAAhCAAAQgAAEIJE2AJEHSxGkPAhCAAAQgAAEIQAACEIAABCCQUgIkCVIaGLoFAQhAAAIQgAAEIAABCEAAAhBImgBJgqSJ0x4EIAABCEAAAhCAAAQgAAEIQCClBEgSpDQwdAsCEIAABCAAAQhAAAIQgAAEIJA0AZIESROnPQhAAAIQgAAEIAABCEAAAhCAQEoJkCRIaWDoFgQgAAEIQAACEIAABCAAAQhAIGkCJAmSJk57EIAABCAAAQhAAAIQgAAEIACBlBIgSZDSwNAtCEAAAhCAAAQgAAEIQAACEIBA0gRIEiRNnPYgAAEIQAACEIAABCAAAQhAAAIpJUCSIKWBoVsQgAAEIAABCEAAAhDwQeDdj7vsqbc67c25XbbuGvW23bgG23BkvY+mgrW5dOlSa2xstKamph4Murq6TL8bOHCg1dfDPFiBpNzxzCYJFi5caM8++2z0Z8qUKTZ+/PgoFJ2dnfaHP/zBnnzyyejfm2yyiR100EG2yiqr2JIlS+yyyy6zDz74YHnY9txzT9tjjz1s/vz5dv3119vs2bNt8ODBdsghh9hmm22W8vDSPQhAAAIQgAAEIAABCHxJ4IPPu2zqn9vtkdc6VkCy/foNdvKuzbb+iPIGrg8++KC98MILdvrpp9vKK68c2VuwYEH0vHzMMcfYkCFDgsXe1tZmV199tW2++ea2/fbbm1jNmzcv4qJxxu9//3s79thjbY011giWEY6nm0AmkwT6grrxxhtt9OjR9tprr9nkyZNtwoQJUST++te/2lNPPWXHH3+8DRgwwG6++WZraWmJBv3Fvti6u7vt1ltvjbJ9++23X5QouOOOO+zEE0+04cOHpzvC9A4CEIAABCAAAQhAIHgC85d026mXLbXPv+guyqKxwezyUwfaOsN7TxRo4PvAAw/YrrvuGr2Qq6urI0lQhGxukiB4IQKgJghkMkkQk1+2bJldccUVtvPOOy9PEkyfPt1WWmml5VUAL730ks2YMSPK7M2ZM8fuvfdeO+6442zQoEHLA6gKA2UD9QU4ZswYU3bwyiuvtJ122olqgpqQOZ2EAAQgAAEIQAACYRP4r/vb7M6/tvcKYbdNG+1HB7b0ep4Gvs8//7ypfP6oo46KXs7lv3B75ZVXohdtX3zxRfR7PW8PHTrU9Pz92GOPWUNDg73zzju29tprR5W79913n3300Ue2wQYbROeqJF+l+bfccovJlq7VG3idn3uoekEv82bOnBm9+Nt0000jW6ocbm5utsMOOyx6ZteLv2eeecbuueee6HlePzv00EOjdt577z276aab7JNPPonsH3744TZixIioGbWtF4vt7e1RFbKqAk499dToxaHGFmpD54wcOdJOOOEEW3XVVaOKClUSaJzx4osvRnbGjh0btSd/4mqLYu2KUTHbehmql50HHnhgr3HiBAj0hUBwSYJcSHGFgEp9dtlll+jL4brrrou+AJRgiL849CUyderU6EOtLzgd8Qc/rlDoC3yugQAEIAABCEAAAhCAgG8Cy9rN9r34i7Kb+d2Zg2zEkLqS58dvx9dcc02bNWtWVKWrF2vxdIOOjg676qqrooGsnp81yNb03m9+85tRkkAv5uKqXF0zd+5cO/nkk6OpC3rJN3HiRPva174WJRk0t1/Xvfzyy/b444/bKaecEk3/jQ9dr/aOOOKIaPD88MMPR8kHJRQ+/PBDu+2226KXgOrf7bffbkcffXRUDSzb6pPa0bP+pEmTbIsttoiSC5pKof7oGvmxzz772MYbb2wPPfRQNJ35jDPOiJIEsiHf11lnnchHJTL0YjF3rJBbSZCbSFGCpVi7b731VlHbGqfokK8cEPBBIOgkgT78TzzxRPQFpS8arTugRIG+ALRegaoHlCjQlxRJAh/ywyYEIAABCEAAAhCAgG8CT7zRaf/7li8HluUc35/SYlO2aCwrSXDwwQdHFbbbbLONbbTRRsuTBKrcbW1tjd7SayqCnrv1tl1v0HMredVIfjm+/q9ju+22i57HVQmgt/QaHOuFntYMi1/c6bzcAble7mlQrxeAeqbXS0Fdo8H/3/72t6iCQAkHHXoxqOSCKhBUYaAxgRYaVGJAPu29997RvzVVOf6dEgOqBFCiQv+OK5Lz/SgnSaDkSql2i9kuJ4acA4H+EAg2SaBkgLKK+tLJL1mKgerLTH8OOOCA6Iui3EqCN954wxYtWtSfuHAtBCAAAQhAAAIQgEAABPQmftSoUV49ve2Zdrt0WlvZbRzz9aZoEcNSR+7AXm+977rrrqhq4I9//GOUCFCS4JFHHrFHH300Gmjr0Iu3SpIEG264oV1++eVRciD3UFVAbjVv7oBcb+ovvfTS6OVf7qHEgqYJaAqBpjbkHvlJitwpy7omXnRQ17hMEihBkGs7t121RZKgbMlyomMCQSYJPvvsM/vd734XLUKoNQbi4/3334+yh8pU6oiTBJrbpAxkuWsSaHHErbfe2nGoMBciAbQUYtTd+4yO3DMN1SJaCjXybv1GR255lmPt5Tmd9s/XlF9J8H8OHWBf37Ch7CSBKnBVdq8Buga6Kr/X8/add94ZrVeggXnuQLzcSgJVJ1xzzTXR9IDVVlutaH9ykwRqX9UHSgSMGzduhWSAfl+okkDP/Uo+aJ2EJCsJSrVLkqAcdXOODwLBJQn0hXXttddGK7Gq7Cj30E1LGT19semIpxto4UN98akcSQmD3nY34ObnQ6ph2kRLYcbdtdfoyDXRcO2hpXBj79JzdOSSZvm2dr+g/DUJpp032OpLL0mwwhSBTz/9NNpKXPPszzzzzKi0f9q0aXbSSSdFawpo2z/9XUklwW677RZNJVBVgl7uaYD/pz/9yfTzeNtFEchfK0yLFmotAiUXNOjXGgV67tf1uWsS3H333dGChxoX9HVNgnKmG6jPWiBdayRom/Z43Ybe1iQoZps1CcrXPWf2jUBwSYJ4u5ZcXFr0QyuUrrXWWstXQtXvtSLpQQcdFG2RqA/0DTfcEC2CovULlCzQegWFDm5+fRMjV61IAC2hChcE0JELitgQAbSEDlwQQEcuKFZu445n2+2/H+h9ysEJOzfb8Ts39dpAoW39nn766WhhPy3qp4G9Fif8y1/+Eg3otV6Bdg7QYoBaA6DUW/J4TQJVA+gZXAN7bWuuXQS0tbl2GNM6B/GRnyTQWghqWwsM6tDChKoIVkKgP7sbaD0DTYHQtGIlP7SmQDlJAi3KqGkTqobQ9GXtolDO7gbFbGt3A41HlDjhgIAPAplOEvgAVo5Nbn7lUOKccgigpXIocU5vBNBRb4T4fbkE0FK5pDivFAF0VD19/Outrfb4zI6iHdhq3Qa7+ChWzM8FpLf92pZRuyEoyaAkiNYRiKsUqhdNWoaAPwIkCTyw5ebnAWqgJtFSoIF37DY6cgw0YHNoKeDgO3QdHTmE2QdTD7zUYaoqmPm3rh5X//Pezbb/Vr1XEPShyZq+RDsgqLJB2yKqkkC7KihBoK0OOSCQVQIkCTxElpufB6iBmkRLgQbesdvoyDHQgM2hpYCD79B1dOQQZj9MffB5l709r8vGrlZvo1er74clLoUABLJGgCSBh4hy8/MANVCTaCnQwDt2Gx05BhqwObQUcPAduo6OHMLEFAQgAAEPBJCy8tQAACAASURBV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6MghTExBAAIQ8ECAJIEHqNz8PEAN1CRaCjTwjt1GR46BBmwOLQUcfIeuoyOHMDEFAQhAwAMBkgQeoHLz8wA1UJNoKdDAO3YbHTkGGrA5tBRw8B26jo4cwsQUBCAAAQ8ESBJ4gMrNzwPUQE2ipUAD79htdOQYaMDm0FLAwXfoOjpyCLNMU+2dZi/P6bTu7t4v0CmbjKq3Qc11vZ9c5TM6OzuttbXVBg4caHV16e9vlXGlovlly5ZF/RgwYMAK/Vm6dKk1NjZaU1NTKvoacidIEniIPjc/D1ADNYmWAg28Y7fRkWOgAZtDSwEH36Hr6MghzDJNvfNRl732YVeZZ5utt0Z9lCgodsyePdsuv/xyiwd8uecdd9xxNmHChLLbKudEtfO73/3O9thjDxsyZIhdf/31dswxx9gHH3xg06ZNs9NOO80GDRpUjqmS57z44ot26623RgPYM888M2qr0kNsrrrqKjv88MNt4403Xn65+rz55ps7Z1Np/6p9/k033RQldfbbbz976aWX7LHHHrOTTz7Z6uvr7eqrr44Ybb/99k67+eCDD9oDDzyw3KbiesABB9hmm21m77//vl177bX2xRdf2OTJk+0b3/hGnxJOr7zySqQd2Rk9enSkz6FDh/bwQxqQxnIPnSOtNTc32y233GKyIy0fcsghUf90zJ8/P9K8tDV48OAev3MKKscYSQIPZLn5eYAaqEm0FGjgHbuNjhwDDdgcWgo4+A5dR0cOYZZpynWSILdZDcDmzZsXDYp8HcWSBH0ZxBfrY1tbm11xxRW23Xbb2VZbbdVnV+IEyvDhw+3UU0+NBnU6SBKsiDQ3SVCosqDPQci7MFej3d3d9tprr9m9995rxx9/vH3yySfRoFyDdJ131FFHRf+u5Fi4cKFdeeWVtttuu9n48eOjxFX8mWhoaChq6tVXX7Xnn3/ejjzySLv77rujpNvBBx9sb731lv3hD3+wE0880VZdddUo+dDR0RElB6SvO+64I/qdNObrIEnggSw3Pw9QAzWJlgINvGO30ZFjoAGbQ0sBB9+h6+jIIcwyTSWZJNBA57rrrovexr/77rvRQGz11Vdf/pZUb06PPfZYW3vttaOB87Bhw2zGjBnR29JtttnGDjroINPASv/XG945c+bYuHHjTIP4/fffv0clwYIFC6KB3dFHH21vvvmmTZ8+PRrg6W3syJEj7YQTTogGWZqWcN9999mTTz4Z/f6www5b/pZWCNVnJQjUXx0TJ06Mkh7vvfee6c23BpLqr6oDRowYEb0Bf+SRR0wDTtnPTZBoEKeqB5XMy46qH/KTBMXeDMeDZvn/zjvvRG3qevX9o48+sg022CBqS2/iVZofv3nOZZoriUL9jN94L1myxHbccUfbd999I95vvPGG3XzzzaYBb+6bcJ2ndjSg1WD6m9/8pm255ZbR2/b8GOnavfbaK+pCsVgoXvERv92P36bfc889y6stirWrN/9//OMfo7f0zz33nK288sqm6hX1Wb7df//9dvrppy9Pzqit/ERWHO+dd945quyIWerfW2yxRZmfqq9Oe/vtt6M2pDfpXprVwP6kk06yVVZZpaC99vb2qHJCMVhvvfWiz4wqGcaMGRPpVdrfeuuto5hLm3FfcxNm8tnXQZLAA1lufh6gBmoSLQUaeMduoyPHQAM2h5YCDr5D19GRQ5hlmko6SaBBjQYwGjCqjFwDJs011wDz5Zdftscff9xOOeWU6I2oBpYaXC1evDgaKClJoMGxBklrrbVWNHCaNWtWNIBVMiB3ukF+kkDtKCmxzjrrROdrIDllyhR7+OGHo0G3khMffvih3XbbbdHAUgP++MgfOH7++ec2depUmzRpUjRwVILhhRdeiErj9aZXb37VlvqaeyhJoEH1nnvuGb0NVptrrrnm8kqCTTfdNPq32pZvGujKtnhosKk33PFbYp03d+7cqE0NhsVViYevfe1rRZnGlQvqk5IEuf3UAPv3v/+9HXHEEdFb6GuuuSayt+GGG0ZTJFSCrwHrQw89FLWr88RKh95i6+34jTfeGP1b8VX/lCRRnGVb9vQ7HcViEScJlPzIrySIqy3ESPEr1K4SGuqrtKS45L611/mF1qgoVUmgQbwSQaoeURVAX9a2yPdDuoynxBSrdpGmldCQ9tVmbpJAfsQaiZNE+pzElQTSla6TJnwdJAk8kOXm5wFqoCbRUqCBd+w2OnIMNGBzaCng4Dt0HR05hFmmqaSTBPH6ARpIanCjN6Z6e6+3+3GlgQbRmo8ez9PPHaRrkK8Bp5ICq622WnRNoTUJ8pMEqkiI3+rHA0O1q0HlLrvsEq0RoLf/GpBpgJm7dkJ+kkAJgWeeeSYasKsqQG+2VVK+9957R//ObatQkkADe12vpIQSBRpcy1cNRPXmuqWlZXnFhAaEOkcJhkI+5PqktjQlohjT3LfLGrzm2vvTn/5kn3322fKBvHzU23fNfde/lTjRIDxeEFIDbrWjcnjFTofe9uvQm21xVSIhjmv8xlu/L+ZHOUkCxV+2C7UrhnH1iN7alzNlIX9NAiWPpAu9pc/9XVzREA/s8ytM5Jfa1DSSfM7x2gr6fW9JAmlQSZQ11lgj0mX8/3hKgdbakEZ32GGHqJJECTQlrPRzJdv0uZCOfB4kCTzQ5ebnAWqgJtFSoIF37DY6cgw0YHNoKeDgO3QdHTmEWaapaiYJii1yqAGpBpKFkgQapOltvN6u69/9SRLojfOll14alcbnHkpSxFMB9PP8JEGpEvX8QXChJIH6rgGdEgsqKdc8+NhXTY2488477eOPP44GiPHgtNwkgd78F1o4Mn/RyPwkQaGF88aOHRtVD3z66acrrCsRV0XEcZCfMRclCfJj5CpJkB///Hb7kiSI1wiQT7fffntUBaKpLi6OSisJFHcljTTYj9cViKegqCJDSRLpYtdddzVVVShBpkTM7rvvvrwSRkkOVaj4OkgSeCDLzc8D1EBNoqVAA+/YbXTkGGjA5tBSwMF36Do6cgizTFPVTBJo8JNbFZDb5dzF/HxVEqhEW2/DlRDQ2gbFjkKVBLlv1yutJIgH1hpAqiReayFo0Lf++utHiYN4gUTNX48H2+UmCbR2QzGmuf7lJwm0BoDWdlDiJP88fS4LVRJo2kdc0aFrkqokyPcvbrevlQRxkkBVEtLdqFGjeiSJCumi3EqCStck0BoTSgJoKkyh6Q3aIUF91BocWn8ijoGmduhIYhFMkgRlfrlWcho3v0pocW4pAmgJfbgggI5cUMSGCKAldOCCADpyQbEyG9VMEsSDspVWWina9k4DL5W9ayX4u+66q2AlQf68/XLXJChW4q5Bmcr+NdhVOb3WKNB0g9w3sZWuSdDbdIM4SSD/tQ5AnHBYd911o7UFNG1BCQOtR6A1Gv7hH/6h7OkGYqeBYiGmufPU85ME4qj595oioHJ5+aApBepH7poEKp3XGg5a6V/rRuiodE2CcqYbaKrDn//856hiRGX65a5JUKySQNNCeluTQL5oTQmt/VBqYcFKPmGaUqPKDm2f2Ns6CTpXg36tvaFERf6h36vKRNNRxFxJHdlWckTVG1rAUlMRtH6Epkv4OkgSeCDLzc8D1EBNoqVAA+/YbXTkGGjA5tBSwMF36Do6cgizTFPVTBKoixr4qMRbJfd6o64F+3baaaeojLrQdAOtFdCX3Q2KDUw1cNSg8Nlnn42IaeE/vcXN3Z4uP0mg80rtblBukkB2VF7+29/+NhrYyTcNjrUwnwaAGlSqHQ3ItVhiOWsSqCqiGNPcN9P5SQK9vdaWe3orr7fVubsY9Hd3A5XIa8X+ffbZJ/q7nCTBokWLogGw4nPGGWdEiyzGeii1u0GxJEH8Rv+0006LdmKIj/ypI+qfqjm0RoXWBHBxFOOnqSVKhn3rW9+KFhp8+umnbebMmcsTVrltK0mi87WrgabDKFGgQ1UQSu6o6kQ/iz8/fVlksVxfSRKUS6qC87j5VQCLU0sSQEsIxAUBdOSCIjZEAC2hAxcE0JELipXZ8JkkqKwnnJ0lAkpqKNGiwa8qD/QGXKvux/Pss+RraL6QJPAQcW5+HqAGahItBRp4x26jI8dAAzaHlgIOvkPX0ZFDmGWaeu+TLnt5TleZZ5tttGa9rT+ivuzzOTE8AqpKePXVV6O3/9oxQYsNHnjggdFOCRy1T4AkgYcYcvPzADVQk2gp0MA7dhsdOQYasDm0FHDwHbqOjhzCrMDU3+Z3l332mkPryj6XEyEAgewRIEngIabc/DxADdQkWgo08I7dRkeOgQZsDi0FHHyHrqMjhzAxBQEIQMADAZIEHqBy8/MANVCTaCnQwDt2Gx05BhqwObQUcPAduo6OHMLEFAQgAAEPB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Ieto1sddNm9Bt+2wfoNDopiCAAQg4JYASQK3PCNrId/8POAM2iRaCjr8zpxHR85QBm8ILQUvAScAQtTR0rZue3F2l326uDtiuPW6DTZySJ0TnhiBAAQg4JoASQLXREkSeCAarskQH6TCjbY/z9GRP7ahWUZLoUXcj7+h6UjVA2/O7bL2TrPGBrNt1m2w4SuRIPCjLqxCAAIuCJAkcEExz0ZoNz8PCDH5dwJoCSm4IICOXFDEhgigJXTggkAoOsqvHhgxpM4mjm6wJmYauJARNiAAAY8ESBJ4gBvKzc8DOkyScEIDHgjwneQBaqAm0VKggXfsdgg6yq8eUHKA6QWOhYQ5CEDAGwGSBB7QhnDz84ANkwUIoCVk4YIAOnJBERtUEqABVwSy/J1E9YArlWAHAhCoJgGSBB7oZ/nm5wEXJksQQEvIwwUBdOSCIjZIEqABVwSy+p1E9YArhWAHAhCoNgGSBB4ikNWbnwdUmOyFAFpCIi4IoCMXFLFBkgANuCKQte8kqgdcKQM7EIBAWgiQJPAQiazd/DwgwmSZBNBSmaA4rSQBdIRAXBFAS65Ihm0nSzqieiBsLeM9BLJKgCSBh8hm6ebnAQ8mKyCAliqAxalFCaAjxOGKAFpyRTJsO4V0tKS12179sCta3G/tVetTD6jS6gFtf8iuBqkPKx2EAAT+ToAkgQcp8BDlAWqgJtFSoIF37DY6cgw0YHNoKeDgO3Q9V0fzv+i2qY+02X0vdCxvYcigOjtv/xbbdr107hVYbvVAa4fZDX9ps7uf7zD5qS0Qj/l6s+27RaNDmpiCAAQg4J4ASQL3TNlH2gPTUE3yQB5q5N36jY7c8gzZGloKOfrufM/V0bevWGpvzO0qaPwXxw2wzddpML2F/8ubHfbRgm4bv3aDbbKW+0qDjxd227OzOq2zy2yrsfU2atiKbVRSPbB4Wbd9+8pl9uHnK/q280aN9m+HtLgDiiUIQAACjgmQJHAMVOZ4iPIANVCTaCnQwDt2Gx05BhqwObQUcPAduh7r6I8zOuzie1qLWv7a+g02cUyD/eahth7njF293s7et8U2GdX/ZEF3t9l/PdBmd/21vUcbe23eaGfs0WwrDaiLfl5u9UBsRH2+eXpPm7kN/PiQFttpIyoKHMoKUxCAgEMCJAkcwoxN8RDlAWqgJtFSoIF37DY6cgw0YHNoKeDgO3Q91tG5Ny6zZ9/p7JPlNVapsxv+cVCfrs296L8faLM7ni08mJ+0WaOdtU+zvTi7yz5d3B1dpikDE0c39Lq+wOSffmFdX15S8Nh1k0b73wdRTdDvAGIAAhDwQoAkgQesPER5gBqoSbQUaOAdu42OHAMN2Bxaqr3gP/duZzQQr68z22a9BttiTPXn+cc6+qerl9qrHxSealAO6X/eq9n237qpnFMLnqOB/+H/taTk9Sfv2mxDB9dZY4NFyQEtrNjbMXdBtx1zaWm7ms5w7bcH9maK30MAAhCoCgGSBB6w8xDlAWqgJtFSoIF37DY6cgw0YHNoqXaC/8HnXXbR3a32ypyeg3ANdH+wf4vpTXy1jlhHVzzSZtc/Ubwkv7f+aWHDC48c0NtpRX//wEsdEaNSxy4bN9q+WzaWVT2Qa2evi76wjhJFEruPb7Tz96eSoM/B40IIQMArAZIEHvDyEOUBaqAm0VKggXfsNjpyDDRgc2ipdoL/veuW2YzZhUepGvj+68HVG6DGOvrb/G479lel37iXIq7KiIv6kSS4f0aH/azEmghq+6gdm+zUbzRXHPjeEiA/PWKAbTeu+lUdFTvGBRCAQBAESBJ4CDMPUR6gBmoSLQUaeMduoyPHQAM2h5ZqI/hv/K3Lvn3l0pKdnfqtgTZ2tZ4L/3V0md3zfLs983ZnVF7/9Q0bbc8J7hfXy9XRXc+123/+sefChOq4Fg58YEaHlZjWb/+4Z7MdtE3fpxtoR4Mjf1k6SfHbUwba+iMqXyBRVQT/ePVSe7PAzg1ieu5+1UvS1IaK6SUEIFBNAiQJPNDnIcoD1EBNoqVAA+/YbXTkGGjA5tBSbQT/pqfa7bcPrzjwzu39d/ZqtgNy5vNr+78L7my1BUt6DsuVSPjXQ1ps9PDKB8rFaOXraOHSbpv2Uoe99H6XjRpWZ9oiUNsc/vHFDrv43sLTAYYNrrMb/2mQNfazW7/4Q6vd83xHwa5uP67BLjii79MZZPTWZ9rt3uc77NNF3TZ+nfoo+aFKDg4IQAACaSZAksBDdHiI8gA1UJNoKdDAO3YbHTkGGrA5tFQbwb/7uQ77jz+WnmuvN9m5VQJ6o64364WOzdZusP86vn+D5Vy7lejouifa7cpHeiY8tOjf2fs2R+sE9OdY2tZtz87qirYqfGVOz6kZ26/fEG2zuOrg6q3d0B/fuBYCEIBAfwiQJOgPvSLXVnLz89A8JjNEAC1lKJhVdAUdVRF+xppGS7UR0HkLuu3oXlbXv+WfB5nexut48s1O+9HNy0o6d+XpA51VE1Sqo8XLuu0vb3baRwu6bbN16m1LBzs0zPq4K5oK0N5p0dQKLeT43sddpikXW41tsPXW6GeJQm1IhV5CAAIQKEiAJIEHYVR68/PQBUxmhABaykggq+wGOqpyADLUPFqqnWD+9wNtdsezhXcOOHyHJjt90leL8V32cJvd+FTpXQa+P6XFpmzhpky+mjpS9cCLs7tM2x/qGDGkruKdC2pHBfQUAhCAQN8IkCToG7eSV1Xz5ufBHUxWkQBaqiL8DDWNjjIUzCq7gpaqHIAKm7/8z212w196Dv6P26nJTtyl52r9tz/bbr98oPQaBi5X46+WjvKrBzRdYeQQphNUKCtOhwAEAiBAksBDkKt18/PgCiarTAAtVTkAGWkeHWUkkClwAy2lIAgVdqG1w+y5WZ1WX2e21boN1lRgGn850xMeOn9whS0XPz1pHVE94Cx0GIIABAIhkNkkwcKFC+3ZZ5+N/kyZMsXGjx8fhbS7u9sef/xxmzZtmrW1tdlmm21mhx56qA0cONCWLl1qt9xyi73yyivW3NxskydPtp122snq6ups/vz5dv3119vs2bNt8ODBdsghh0TXFjqSvvkFotUg3URLQYbdudPoyDnSYA2ipeyGXrshaFeEQsc/7dlsB/Zjq8F8m0nqiOqB7GoWzyAAAX8EMpkkWLBggd144402evRoe+2116LB/oQJEyKKH374of3ud7+zI444wkaOHGk333yzDR06NEokPProozZz5kw77rjjTEmG6667zg466CAbO3as3XrrrVZfX2/77bdflCi444477MQTT7Thw4evEJ0kb37+pIHlNBBAS2mIQu33AR3VfgzT4gFaSksk/PTjtmfa7dJpPacdnLd/i+0x3s1aBHGvk9AR1QN+NIJVCEAgDAKZTBLEoVu2bJldccUVtvPOOy9PEjzzzDP2+uuv27HHHhtVCKhqQJUFxx9/vP3+97+3LbbYIvqjQ4mGESNG2Pbbb29XX311lEgYM2ZMVIFw5ZVXRlUGhaoJkrj5hSFPvERLaMAFAXTkgiI2RAAthaGDdz/usqZGs7WG+Vnh37eOqB4IQ6d4CQEI+CMQXJLgwQcftHnz5tkxxxwTUVVVgH6m6QOaTpCbUNDPdWy77bY2derUaFqCqhN06NzNN998efIhN0S+b37+5IDltBFAS2mLSG32Bx3VZtzS2Gu0lMao1F6ffOmI6oHa0wI9hgAE0kmAJAFJgnQqk15FBHw9SIE3LALoKKx4+/QWLfmkG45tHzqieiAc/eApBCDgnwBJAk9JAv+howUIQAACEIAABCAQNoHWznp757NBtrD1y3UThg1st3HDllhDfXfNgFlzzTVt1KhRNdNfOgoBCGSfQHBJAtYkyL6os+Shj7ctWeKDL+URQEflceKs3gmgpd4ZcUbvBFzpaM5nXfbqB13W3mnW2GA2cXSDjRxS13sHOAMCEIAABEoSCC5JoN0Nrr32WjvssMNsnXXWWWF3Ay1keMIJJ9jixYtX2N2go6MjWruA3Q34VCVFwNWDVFL9pZ10EkBH6YxLLfYKLdVi1NLX5/7qSEmBGbM7be6CL6sFRgypixIETQ3p85UeQQACEKhFAsElCbq7u03VBPfcc0+0S4F2J9CChAMHDrTW1la7/fbb7YUXXrDm5uZo60TtYKBdELQl4g033GDvvPOODR48OEoWFNrZQCLo782vFoVEn/0QQEt+uIZmFR2FFnF//qIlf2xDstwfHSkxoAQB1QMhKQZfIQCBpAlkOkmQNMy4vf7c/KrVZ9pNJwG0lM641Fqv0FGtRSy9/UVL6Y1NLfWsLzqieqCWIkxfIQCBWidAksBDBPty8/PQDUxmgABaykAQU+ACOkpBEDLSBbSUkUBW2Y1KdUT1QJUDRvMQgEBwBEgSeAh5pTc/D13AZEYIoKWMBLLKbqCjKgcgQ82jpQwFs4qulKsjqgeqGCSahgAEgiZAksBD+Mu9+XloGpMZI4CWMhbQKrmDjqoEPoPNoqUMBrUKLpWjI6oHqhAYmoQABCDwdwIkCTxIoZybn4dmMZlBAmgpg0GtgkvoqArQM9okWspoYBN2q5SOqB5IOBg0BwEIQKAAAZIEHmTBQ5QHqIGaREuBBt6x2+jIMdCAzaGlgIPv0PViOsqvHthwZL2tu3q9w5YxBQEIQAAC5RAgSVAOpQrP4SGqQmCcXpQAWkIcLgigIxcUsSECaAkduCCQr6P86oHhK9XZxNH1NrC5zkVz2IAABCAAgQoJkCSoEFg5p/MQVQ4lzimHAFoqhxLn9EYAHfVGiN+XSwAtlUuK80oRyNUR1QNoBQIQgED6CJAk8BATHqI8QA3UJFoKNPCO3UZHjoEGbA4tBRx8h65LR5tvsbXNmN1pShLooHrAIWBMQQACEOgnAZIE/QRY6HIeojxADdQkWgo08I7dRkeOgQZsDi0FHHyHrj/4+AzrGrKpaZpBY4MZaw84hIspCEAAAg4IkCRwADHfBA9RHqAGahItBRp4x26jI8dAAzaHlgIOvgPX47UHps9418aMGUP1gAOmmIAABCDggwBJAg9UeYjyADVQk2gp0MA7dhsdOQYasDm0FHDw++l67toDc95/1/bcYT12LugnUy6HAAQg4IsASQIPZHmI8gA1UJNoKdDAO3YbHTkGGrA5tBRw8PvoeqGdC7o+m2E7brdlHy1yGQQgAAEI+CZAksADYR6iPEAN1CRaCjTwjt1GR46BBmwOLQUc/D64XmznAnTUB5hcAgEIQCBBAiQJPMDm5ucBaqAm0VKggXfsNjpyDDRgc6FpaWlbtzXU11lzY8BB74PrhaoHJo6ut4HNdZG10HTUB4RcAgEIQKCqBEgSeMDPzc8D1EBNoqVAA+/YbXTkGGjA5kLR0uNvdNp//KHVPv/iy+35th/XYAdv12TbrNsQcPTLc71Y9UDu1aHoqDxinAUBCEAgfQRIEniICTc/D1ADNYmWAg28Y7fRkWOgAZsLQUs3T2+33zzUVjDKZ+/bYvtMpKygEJzeqgdIEgT8xYHrEIBAzREgSeAhZCE8RHnAhskCBNASsnBBAB25oIgNEci6ljS94JuXLCkZ7IfOH4wY8giUUz1AkgDZQAACEKgdAiQJPMQq6w9RHpBhsggBtIQ0XBBARy4oYiOEJMEDL3XYRXe3lgz2T48YYNuNY9qBIFVSPUCSgO8QCEAAArVDgCSBh1jxQO4BaqAm0VKggXfsNjpyDDRgc1nX0tQ/t9nv/tJeMsJn7NFsh2zXFLAKvnS90uoBkgTBSwYAEIBADREgSeAhWFl/iPKADJNFCKAlpOGCADpyQREbIpB1Lf3lzU77XzcvKxns/z5hoG26Vn2qBPHZ4m57+NUOe/3DLlt/RL19Y5NGGzn0y50EXB99rR4gSeA6EtiDAAQg4I8ASQIPbLP+EOUBGSZJEqABjwT4w1VvXQAAIABJREFUTvIINzDTIWjpgJ8vscXLvtzVIP9Yc2idXXfGoFRF/fdPtdv/PLziQovH7dRkJ+7S7LSv/akeIEngNBQYgwAEIOCVAEkCD3hDeIjygA2TBQigJWThggA6ckERGyIQgpYen9lh/3Zbq3Xn5QkGt9TZvx/aYhPHpGc9gpfndNo/X1O88uHfDxtgO27Q//66qB4gScB3CAQgAIHaIUCSwEOsQniI8oANkyQJ0IAnAnwneQIboNlQtPTxom67+6/t9tRbnVZfb/b1DRvtwG0abeUBfkr4+yolLbKoxRaLHVpgUQst9udwVT1AkqA/UeBaCEAAAskSIEnggXcoD1Ee0GEyjwBaQhIuCKAjFxSxIQJoKV06OOw/l9hnXxSeGqGe1teZTTuvb1s2uq4eIEmQLu3QGwhAAAKlCJAk8KAPHqI8QA3UJFoKNPCO3UZHjoEGbA4tpSv4x/16qX34eVfRTg1qqbO7v1/5Ggo+qgdIEqRLO/QGAhCAAEmChDXAQ1TCwDPcHFrKcHATdA0dJQg7402hpXQF+MpH2uy6J4pv2bjfVo323b1byu60z+oBkgRlh4ETIQABCFSdAJUEHkLAQ5QHqIGaREuBBt6x2+jIMdCAzaGldAV/4dJuO/43S23R0hWnHNTVmV11+kBbe9Xytmv0XT1AkiBd2qE3EIAABKgkSFgDPEQlDDzDzaGlDAc3QdfQUYKwM94UWkpfgN+c22VXPdoWLbIYH9qq8dz9WmzCOr3vbJBU9QBJgvRphx5BAAIQKEaASgIP2uAhygPUQE2ipUAD79htdOQYaMDm0FJ6gz93frfNnNtp49aoT2X1AEmC9GqHnkEAAhDIJ0CSwIMmeIjyADVQk2gp0MA7dhsdOQYasDm0lI3gV6N6gCRBNrSDFxCAQBgESBJ4iDMPUR6gBmoSLQUaeMduoyPHQAM2h5ZqP/hJrj1QjFa5Onrp/U57ZU6XafrEjhs2WlPvsydqP0B4AAEIQCAFBEgSeAhCuTc/D01jMmME0FLGAlold9BRlcBnsFm0VLtBVfXAqx902ZzPvtwycfhKdTZxdL0NbK5L3KnedDRjdqddfG/bCts7fnuPZjt0u6bE+0uDEIAABEIjQJLAQ8R7u/l5aBKTGSWAljIa2ITdQkcJA89wc2ipNoP76eJue3F2py1tM2tsMNtwZL2tu3p5ux748LiUjlo7zI765RJbsGTFHRvUlx8d2GK7bdroo1vYhAAEIACBvxMgSeBBCjxEeYAaqEm0FGjgHbuNjhwDDdgcWqqt4Kt6QLsfzPq4+tUDueRK6ejm6e32m4faioJuaTK775zBtRUIegsBCECgxgiQJPAQMB6iPEAN1CRaCjTwjt1GR46BBmwOLdVO8NNWPVBukuCs65ZFVQ+ljpu/M8hWXSn5aRK1E316CgEIQKB/BEgS9I9fwat5iPIANVCTaCnQwDt2Gx05BhqwObSU/uCntXrAZZLgpu8MitZU4IAABCAAAT8ESBJ44MpDlAeogZpES4EG3rHb6Mgx0IDNoaV0Bz/N1QPlJglumt5uvy013aDR7L5/YbpBupVI7yAAgVonQJLAQwR5iPIANVCTaCnQwDt2Gx05BhqwObSUzuDXQvVAuUmCZe1fLly4cGnhhQt/eGCLTWLhwnQKkV5BAAKZIUCSwEMoeYjyADVQk2gp0MA7dhsdOQYasDm0lL7g51YPqHebrlXdnQvKIdSbjl54r9MuubfV/ja/Z6Lg9EnNdvgObIFYDmPOgQAEINAfAiQJ+kOvyLW93fw8NInJjBJASxkNbMJuoaOEgWe4ObSUnuDmVw+sMrDOJo6uN/2d9qNcHSlZ8MqcLltzaJ19faNGa2Hnw7SHlv5BAAIZIUCSwEMgy735eWgakxkjgJYyFtAquYOOqgQ+g82mWUsvvd9p98/osJfe77Khg+ts780bbZ+J2RxV5lcPbDCy3jYcWV8zikuzjmoGIh2FAAQg4JEASQIPcLn5eYAaqEm0FGjgHbuNjhwDDdhcWrX024fb7Kan2leIzGZrN9jPjxlgjQ3ZCFotVw/kRiCtOsqGSvACAhCAQP8JkCToP8MVLHDz8wA1UJNoKdDAO3YbHTkGGrC5NGpp5t+67IwrlxaNylFfa7JTd2uu+ajVevUASYKalyAOQAACAREgSeAh2Gl8iPLgJiYTIICWEoAcQBPoKIAgJ+RiGrX0ywfa7PZnV6wiyEXy0Pm1u2VeVqoHSBIk9CGlGQhAAAIOCJAkcAAx30QaH6I8uInJBAigpQQgB9AEOgogyAm5mEYtffuKpfbG3K6SBKZ+a6CNXa125uzHzmSpeoAkQUIfUpqBAAQg4IAASQIHEEkSeICIyYhAGh/ICU3tEUBHtReztPY4jVq68K5Wm/ZyR0lkD/xgsDXUUI4gi9UDJAnS+qmmXxCAAARWJECSwIMq0vgQ5cFNTCZAAC0lADmAJtBRAEFOyMU0aunJNzvtRzcvK0pgzwmNdu5+LQkR6n8zWa0eIEnQf21gAQIQgEBSBEgSeCCdxocoD25iMgECaCkByAE0gY4CCHJCLqZVS/96yzJ7/I3OFSgMaDL77SkDbe1V019GkPXqAZIECX1IaQYCEICAAwIkCRxAzDeR1ocoD65i0jMBtOQZcCDm0VEggU7AzTRr6Zan2+3qR9ttSVu31ZnZvls22lFfa7aRQ/W/dB8hVA+QJEi3BukdBCAAgVwCJAk86CHND1Ee3MWkRwJoySPcgEyjo4CC7dnVWtDSZ4u7bdWV0p8YUKhCqh4gSeD5w4l5CEAAAg4JkCRwCDM2VQsPUR7cxqQHAmjJA9QATaKjAIPuyWW05A5saNUDJAncaQdLEIAABHwTIEnggTAPUR6gBmoSLQUaeMduoyPHQAM2h5b6H/xQqwdIEvRfO1iAAAQgkBQBkgQeSPMQ5QFqoCbRUqCBd+w2OnIMNFBz017qsGl//cjWW2c122H9BttiTEOgJPrudsjVAyQJ+q4broQABCCQNAGSBB6I80DuAWqgJtFSoIF37DY6cgw0MHNPvdVpl9zbap9/0d3DcyUK/u3gAdbUGBiQPrhL9UBPaHwn9UFEXAIBCEAgQQIkCTzA5ubnAWqgJtFSoIF37DY6cgw0MHOH/ueSFRIEMYKDt22yMyc3B0akMnepHliRF99JlWmIsyEAAQgkTSC4JMH1119vL774Yg/OQ4cOtTPPPNOamprssssusw8++GD57/fcc0/bY489bP78+aZrZ8+ebYMHD7ZDDjnENttss4Lx4uaXtIyz2x5aym5sk/QMHSVJO1ttTXu5wy68q7WkU/eeM9gGNGXLbxfeUD1QnCLfSS4Uhg0IQAAC/ggElyTIR/nqq6/a888/b0ceeaQtXrw4SgQcc8wxNmTIkOWndnd326233mr19fW23377RYmCO+64w0488UQbPnz4CtHh5udPsKFZRkuhRdyPv+jID9cQrP7snla7f0ZHSVd/esQA224c6xPkQqJ6oPSng++kEL498BECEKhlAkEnCdrb2+3qq6+2HXfc0TbddFObM2eO3XvvvXbcccfZoEGDlsd1yZIl0XlTpkyxMWPGWFtbm1155ZW20047Fawm4OZXyx+JdPUdLaUrHrXaG3RUq5Grfr//5+E2+/1T7SU7cumJA23jUfXV72wKekD1QHlB4DupPE6cBQEIQKBaBIJOEsyaNcvuv/9+O+GEE2zgwIH23nvv2XXXXWdKHixbtixKABx66KFRUmDq1KnRv0ePHh3FShUHm2++uU2YMGGF2HHzq5acs9cuWspeTKvhETqqBvVstDnj/U773rXLSjrz0PmDs+FsP72geqB8gHwnlc+KMyEAAQhUg0CwSYJ4CsEaa6xhu+yyS8Re6w4oUbDxxhtbZ2dnVD2gRMHEiRNJElRDnbRpPEghAhcE0JELiuHa+F+3LLO/vNFZEMD3922xKRPD3t6A6oHKPxt8J1XOjCsgAAEIJEkg2CTBxx9/bDfeeKMdffTRBdcVUBBeeOGF6M8BBxwQTS+opJIgySDSFgQgAAEIQMAXga7uOrv3jdXtsXdX7dHEYeP/ZtuutcBXszVhd2Fro73z+SBr7fhyusXaqyyztVYpXXlRE47RyUQJrLnmmjZq1KhE26QxCEAAAqUIJJYkUMn+yy+/HL2l13HffffZgAEDbNKkST3m/ycVLrWvagKtM1BXVxc1+/7770c7HIwcOTL6f5wk0E4GmobAmgRJRYd2YgK8bUELLgigIxcUsdHWYXbrw6/bVhM2tI3WDHsNAqoH+vd54Dupf/y4GgIQgIBvAokkCVS6r60F9fb+u9/9blTGr7L+lVZaKfqjnzU0JLcy8sKFC+3aa6+1gw46qEfmVjetZ555xo4//viIezzdYOedd452N+jo6Ii2PmR3A9+yxD5JAjTgkgAP5C5phm0LLZmx9kD/PwPoqP8MsQABCEDAJ4FEkgSa63/hhRfa9773vehN/UUXXWRnnXWWNTY22sUXX2znnnuuDRs2zKefPWw//fTTNnPmzGiqQW5yQskMVRg8+eST0flamFCJhJaWFlNi4YYbbrB33nnHBg8eHCULtF5BoYObX2KhzHxDaCnzIU7EQXSUCOYgGglZS1QPuJN4yDpyRxFLEIAABPwRSCRJsGjRIrvgggvs29/+tn322WfRQPycc86xTz/91H75y19GSYKVV17Zn5cJW+bmlzDwDDeHljIc3ARdQ0cJws54U6FqieoBt8IOVUduKWINAhCAgD8CiSQJ1P177rknmnJQX19v559/fvQW/sc//nG0c8BRRx21fF0Af64mZ5mbX3Kss94SWsp6hJPxDx0lwzmEVkLTEtUDflQdmo78UMQqBCAAAX8EEksSyIUlS5ZEngwaNMi0kKEWClxvvfUylSCQf9z8/Ak2NMtoKbSI+/EXHfnhGqLVkLS0cGm3vTi7y/S3jg1G1tuGI8NesNGV5kPSkStm2IEABCCQJIFEkgRKDtx///2211579djJYMGCBXbVVVfZySefzHSDJKNOWzVDgAepmglVqjuKjlIdnprqXChaenNul70xtyuKzSoD62zi6Probw43BELRkRtaWIEABCCQPAGvSYJ420OtPXDLLbfYoYceGu1mEB8vvfSSvfLKK/aTn/yEJEHysafFGiDAg1QNBKkGuoiOaiBINdLFrGuJ6oFkhJh1HSVDkVYgAAEI+CPgNUmgCgJtHaitD7W14LbbbhvtFBAfzc3NNmnSJBs3bpw/D6tgmZtfFaBntEm0lNHAJuwWOkoYeIaby7KWqB5ITrhZ1lFyFGkJAhCAgD8CXpMEcbc1rUCLFp522mk2ZMgQf96kxDI3v5QEIgPdQEsZCGIKXEBHKQhCRrqQRS25qB6Y9XGXtTTV2aihTEkoR+pZ1FE5fnMOBCAAgVoh4DVJ0N3dbQsXLrSuri/n9RU6tNvBKquskqnFC7n51Yr8099PtJT+GNVCD9FRLUSpNvqYNS31t3rglqfb7dcPtvUI3g8PbLFJmzbWRkCr1Mus6ahKGGkWAhCAgDcCXpMEqiC44IILbN68eUUdGDFiRLQlYpYqDLj5edNrcIbRUnAh9+IwOvKCNUijWdGSi+qBS6e12W3PtBfUwVn7tNi+W5IoKPYhyYqOgvwSwGkIQCAIAl6TBEEQLOAkN79QI+/eb7TknmmIFtFRiFH343MWtJRbPTCw2Wzi6AYbvlJl0wQ++KzLjv/N0pKQHzp/sJ8gZMBqFnSUgTDgAgQgAIGiBBJJEsQLGGrqQf6hqQaHHHJIj60Raz1e3PxqPYLp6T9aSk8sarkn6KiWo5euvieppfZOszuebbfHZnaY/r3duAbbb8smW23lygb0McH86oF1V6+3DUbWW1ND5Yxvmt5uv32o5zSDfCuXHDPAthzTB+OVd6fmrkhSRzUHhw5DAAIQSAGBRJIE8VaIra2ty11ub2+3O+64wzbeeGM78cQTTTsdZOXg5peVSFbfD7RU/RhkoQfoKAtRTIcPSWnpjbld9qObl9mni7pXcPx/HdRi39ikslJ+F9UDuR0pNdUgPu8H+7fY5PGV9TMdUfbfi6R05N8TWoAABCCQTQKJJAmKodNaBVOnTrXvfve7VBJkU1941U8CPEj1EyCXRwTQEUJwRSApLZ12+VJ756PCix4PbK6ze84eVJZLLqsHcht89PUO+/FtX734KNSZ684YZGuy20HBOCWlo7JEwkkQgAAEILACgaomCebOnWuXXHKJ/fCHP7Rhw4ZlJjzc/DITyqo7gpaqHoJMdAAdZSKMqXAiCS1pO8FTLys937+cagLX1QP5ATjsP5fYZ1+sWOmg83bduNH+98EtqYhZGjuRhI7S6Dd9ggAEIFArBBJJEhRak2D+/Pn23HPP2eTJk+20006zhobszNvj5lcr8k9/P9FS+mNUCz1ER7UQpdroYxJauveFDvv5faXf0h+8bZOdObnwNEVf1QP5EZr+VqddcFerLV7WM1EwbkS9/fiQAVQRlJB0EjqqjU8UvYQABCCQTgKJJAkKrUkgHKNHj7ZRo0ZZXV3fFiFKJ1JKe9Mal1rsFw9StRi19PUZHaUvJrXaoyS09OJ7nXbW9ctKIvrOXs12wNZNK5zju3ogv8G2DrN7X2i3Z97ptOaGOttpowbbg3UIepV3EjrqtROcAAEIQAACRQkkkiQIjT83v9Ai7s9ftOSPbUiW0VFI0fbra1JamvzTL6yrcCV/5ODN3xlkq+ZsW5hU9YBfuuFYT0pH4RDFUwhAAAJuCSSWJJg1a5Zdc8019p3vfMdmz55tP/nJT6ypqcnOPvts22qrrdx6VWVr3PyqHIAMNY+WMhTMKrqCjqoIP2NNJ6WlB1/usJ/eVXjKwfE7N9kJO3811SDp6oGMhbQq7iSlo6o4R6MQgAAEMkAgkSTBsmXL7IILLrDdd9/dtt12W7vwwgttt912syFDhtjtt99u5513HrsbZEBMuOCeAA9S7pmGaBEdhRh1Pz4nqaVnZ3XarU+329Nvd0bODG6ps3/eu9l23+zLbQWpHvAT4ySsJqmjJPyhDQhAAAJZI5BIkuDzzz+3iy++2M455xzTIoa/+tWv7Ac/+IF1dHQs/zm7G2RNWvjjggAPUi4oYgMdoQFXBKqhpaVt3aa5/0MGfbV+EdUDriJaHTvV0FF1PKVVCEAAArVJIJEkgRYuvOiii2zrrbe2Tz/91JYuXRrtaDB9+nS777777Pzzz7cBAwbUJsECvebml5lQVt0RtFT1EGSiA+goE2FMhRPV1hLVA6mQQb87UW0d9dsBDEAAAhDIOIFEkgRi+OGHH9qll15q9fX19t3vfjf6+9/+7d/s5JNPtokTJ2YKMze/TIWzqs6gpariz0zj6Cgzoay6I9XUEtUDVQ+/sw5UU0fOnMAQBCAAgQwTSCxJEDPUFANVEqy00kqZ2/ow9pGbX4Y/MQm7hpYSBp7R5tBRRgNbBbeqoSWqB6oQaM9NVkNHnl3CPAQgAIFMEUgsSaBKgl/84hf2wgsv2Nprr22XXHKJ3XTTTbblllvaDjvskCmo3PwyFc6qOoOWqoo/M42jo8yEsuqOJK0lqgeqHnIvHUhaR16cwCgEIACBDBNIJEkQr0mw/fbbR+sS/L//9/+iRQwXLVpkV1xxRfTvwYMHZwYzN7/MhLLqjqClqocgEx1AR5kIYyqcSEpLVA+kItzeOpGUjrw5gGEIQAACGSeQSJIgd3cD8Yx3Oujq6or+fe655xq7G2RcabjXJwI8SPUJGxflEUBHSMIVgSS0RPWAq2il104SOkqv9/QMAhCAQPoJJJIkUCXBz372M9t0001t1113jSoJvv/979sjjzxiM2fOtLPPPtuamprST6vMHnLzKxMUp/VKAC31iogTyiCAjsqAxCllEfCpJaoHygpBJk7yqaNMAMIJCEAAAlUmkEiSQD5q68MLL7zQZsyYEe1s0NzcbGPHjrXzzjvPRo4cWWUMbpvn5ueWZ8jW0FLI0XfnOzpyxzJ0S760RPVAWMrypaOwKOItBCAAAX8EEksSxC4sWbLEWltbrbGxMbM7HHDz8yfY0CyjpdAi7sdfdOSHa4hWXWuJ6oEQVWTmWkdhUsRrCEAAAv4IJJIk0JoEF110UbRA4fDhw/15kxLL3PxSEogMdAMtZSCIKXABHaUgCBnpgkstUT2QEVH0wQ2XOupD81wCAQhAAAK9EEgkSdDd3R1td9jQ0GC77757jy5p6sEqq6xidXV1mQkWN7/MhLLqjqClqocgEx1AR5kIYyqccKElqgdSEcqqdsKFjqrqAI1DAAIQyDiBRJIEqiQ466yzbPbs2SvgHD16tP385z9nd4OMCw33+kaAB6m+ceOqngTQEYpwRaC/WqJ6wFUkattOf3VU297TewhAAALpJ5BIkiD9GNz2kJufW54hW0NLIUffne/oyB3L0C31VUtUD4SuHBKXKAACEIBALREgSeAhWn19iPLQFUzWOAG0VOMBTEn30VFKApGBbvRFS1QPZCDwjl3oi44cdwFzEIAABCBQggBJAg/y4ObnAWqgJtFSoIF37DY6cgw0YHOVaInqgYCF0ovrlegIihCAAAQgkDwBkgQemHPz8wA1UJNoKdDAO3YbHTkGGrC5crVE9UDAIinD9XJ1VIYpToEABCAAAQ8EEk0SLFu2zJYuXdrDDXY38BBVTGaGAA9SmQllVR1BR1XFn6nGe9MS1QOZCrc3Z3rTkbeGMQwBCEAAAmURSCRJEG+BeNVVV0W7GDQ3Ny/v3IgRI+z888+3IUOGlNXhWjiJm18tRKk2+oiWaiNOae8lOkp7hGqnf6W0NOvjLlMFQXun2cBms4mjG2z4StnZ3rh2opT+nvKdlP4Y0UMIQCBsAokkCebPn28/+clP7Mwzz7R1110388S5+WU+xIk5iJYSQ53phtBRpsObqHOFtLS0rdtenN1lny7ujvqy7ur1tsHIemtqSLRrNFZDBPhOqqFg0VUIQCBIAokkCZYsWWL/8R//YaeccoqpciDrBze/rEc4Of/QUnKss9wSOspydJP1LV9LVA8kyz8rrfGdlJVI4gcEIJBVAl6TBG1tbfbyyy9ba2urPfvss/b555/b7rvvblqHID5aWlps/PjxPaYg1Dpsbn61HsH09B8tpScWtdwTdFTL0UtX32MtUT2QrrjUWm/4Tqq1iNFfCEAgNAJekwQLFiywCy64wObNm1eUK2sShCY5/K2EAA9SldDi3GIE0BHacEVAWlp19JasPeAKaKB2+E4KNPC4DQEI1AwBr0mCfApawFBHXV2d5f67ZmiV2VFufmWC4rReCaClXhFxQhkE0FEZkDilVwKqHrj14Tds2Mhx0bmsPdArMk4oQoDvJKQBAQhAIN0EEksSvP322/ajH/3IzjrrLNt2221N///Zz35m//Iv/2Ljxn35wJGVg5tfViJZfT/QUvVjkIUeoKMsRLG6PsRrD7z1zns2br0x0c4FI4ewc0F1o1K7rfOdVLuxo+cQgEAYBBJJEixbtiyadjBlyhTbYYcdlpN9/vnn7fbbb4+2QBwwYEBmiHPzy0woq+4IWqp6CDLRAXSUiTBWxYn8tQcWfvSWHbr7xuxcUJVoZKdRvpOyE0s8gQAEskkgkSSBFiy8+OKL7ZxzzrFhw4YtJ1ns57WOmptfrUcwPf1HS+mJRS33BB3VcvSq1/fcnQsaGyyqHvjgreds6623rl6naDkTBPhOykQYcQICEMgwgUSSBNrl4KKLLrLtt9/eJk+evHxNgmnTptn06dPt3HPPZXeDDIsM1/pOgAepvrPjyq8IoCPUUAmB/OqBEUPqogRBU4MZWqqEJOcWI4CO0AYEIACBdBNIJEkgBB988IH99Kc/tdmzZ9uqq65qn332mY0ePdrOO+88W2uttdJNqcLecfOrEBinFyWAlhCHCwLoyAXFMGwUqh7IXXsALYWhA99eoiPfhLEPAQhAoH8EEksSqJva0WDx4sXW0dFhjY2NttJKK0VVBVk7uPllLaLV8wctVY99llpGR1mKph9fSlUP5LaYq6Vn3u606W93mq7dZr0G223TRj+dw2rmCPCdlLmQ4hAEIJAxAokkCbT2gKYbaE2C4cOHZwzhiu5w88t8iBNzEC0lhjrTDaGjTIe33871Vj2QnyRYb+Ot7N9vb7UXZ3f2aHvUsHo795vNNn6dhn73KXQDnV1mX7R22yoDs/ciRbHlOyl0heM/BCCQdgKJJAlUQXDTTTdZQ0OD7b777j2Y1NfX2yqrrJKpigJufmmXfe30Dy3VTqzS3FN0lOboVK9v5VYP5CcJpn043qa91FGw4+sMr7erTh9YPadqvOVXP+iym6e326Ovf8lXSYIz9mi2yROyVaXBd1KNC5XuQwACmSeQSJJAlQRnnXVWtB5B/qF1CX7+85/32PWg1qlz86v1CKan/2gpPbGo5Z6go1qOnp++V1I9kNuDh56YYRc8Mq5kpy44fIBtvz7VBJVG7qm3Ou2HNy0reNnhOzTZ6ZOaKzWZ2vP5TkptaOgYBCAAgYhAIkmC0Fhz8wst4v78RUv+2IZkGR2FFO3SvvaleiDX4uX3vGk3zBhVspEjdmiyb2VoQJuUeg78xRJbtLS7aHNX/8NAW3vV+qS647UdvpO84sU4BCAAgX4TSCxJoMUK33jjDVuwYMHyTi9ZssTef/99O+SQQ2zllVfutzNpMcDNLy2RqP1+oKXaj2EaPEBHaYhC9fvQ1+qB3J7/7v7Xbepf1ynpzGm7NduRX2uqvsM11IO353XZt6YuLdnjU7/RbEftmA2ufCfVkDjpKgQgECSBRJIEnZ2ddtlll9n06dNt0003teeee8623XZbmzlzpm288cb27W9/2wYMGJCZAHDzy0woq+4IWqp6CDLRAXSUiTD22Yn+Vg/kNiwt/cv9G5fsy9TTBtrY1bPxxrvP0Cu88JHXOuz/3N5a8qqfxQAKAAAgAElEQVQ9JzTaufu1VGg5nafznZTOuNArCEAAAjGBRJIE8+fPtwsvvNC+973vWXNzs1188cXRTgeLFi2yW265xf7xH/8x+nlWDm5+WYlk9f1AS9WPQRZ6gI6yEMW++eCieiA/SfBOx+b2m4faCnZoyhaN9v0p2RjI9o14366at6Dbjr50ScmLv7t3i+23VTYWMOQ7qW864SoIQAACSRFIJEmgZMAFF1wQVQwMGzYsShicccYZUfWAEgbnnntuogsX3nPPPfboo48uZzx27Fg7+eSTTbswKGnxyiuvREmLyZMn20477RTtvKBEx/XXXx8tvjh48OBoisRmm21WME7c/JKSb/bbQUvZj3ESHqKjJCinqw2X1QP5SYKtt97a7ni23f77gZ6JgmO+3mQn75qdhH/SEf3XW5fZ4zN7biuZ24e7zx5kg5qzsSUi30lJq4v2IAABCFRGIJEkgbp055132t13320//vGP7Y9//KO9/vrrpu0Phw4dameffbY1NSU3z06D/c0339wmTJjQg5YSB5oCcdxxx9nChQvtuuuus4MOOsiURLj11luj/u63335RouCOO+6wE0880YYPH74CcW5+lYmQs4sTQEuowwUBdOSCYu3YcF09UChJEP9MW/a1dnTbFqMbrC4b49eqBfq9T7rsvN8vM1UV5B/f26fFvrllNqoI5BvfSVWTGQ1DAAIQKItAYkkCvaWfM2dOVDGgt/RPPfVUNBCfNGmSDRo0qKzOujipra3NrrnmGtttt91s3LivtnHSugnXXnutbbHFFtEfHTfeeKONGDHCtt9+e7v66qttypQpNmbMGJONK6+8MqoyKFRNwM3PRaSwwYMUGnBFgO8kVyTTbcdX9UCpJEG6idRe7zq7zG57pt3+/FqHtbabbbNeg+27RaOtMzxbazzwnVR72qTHEIBAWAQSSxIIq3Y4+OSTT2zu3LnRAoZKHChhoHL+pI5ly5ZFA3z1Y/HixbbaaqvZUUcdFf19xRVX2M4777y8wuDBBx+MuqVFFqdOnWqHHnqojR49OvpZsWoEBnZJRTKMdniQCiPOvr1ER74JV9++z+oBkgTVj2/WesB3UtYiij8QgEDWCCSWJNCOBj/72c+ikn1VDlx00UV22223RYPzAw88MLFEQXt7ezTVYdSoUVFVw0MPPWTvvvtulChQhQFJgqxJvLb94UGqtuOXlt6jo7REwn0/kqgeIEngPm6hW+Q7KXQF4D8EIJB2AokkCZYsWWI//elP7YgjjrC11lpr+e4GKtu/9NJLo50OVl555aqw0oKESg6oSkDrDLhKElTFGRqFAAQgAIFgCMxd3GIfLBxgHV111lDfbeOGLbFhA9uD8R9HIZAVAmuuuWb08ooDAhCAQFoIJJIk+Pzzz6PKASUDVEkQb4GoJMEvfvEL+8EPfhAtYJjEoXUQ5s2bZ+utt541NDREuxYoSXDkkUfafffdx5oESQSBNsomwNuWslFxYgkC6Chb8ki6eiCXHlrKlpaq5Q06qhZ52oUABCBQHoFEkgRaFPCyyy4zVRQccMAB0b+1BaK2G9SaBNoaUQP2JI5PP/00WoRQUxy0a0E83UA7FTz55JPR9ocnnHBCtF5B/u4GWlNBWx+yu0ESkaINEeBBCh24IICOXFBMh42k1h4o5i1aSocOar0X6KjWI0j/IQCBrBNIJEkgiK2trdGgW1shfvHFF9bS0hJtJ6gBeZK7G6gvSgRoS0P1Q7sXHH300TZy5Mioj7fffru98MILUfJi8uTJ0Q4GWlhRFQg33HCDvfPOOzZ48OAoWVBoZwMGdln/yCTrHw9SyfLOamvoqPYjW83qgVx6aKn2tZQGD9BRGqJAHyAAAQgUJ5BYkiCkIHDzCynafn1FS375hmIdHdV2pKtdPUCSoLb1k8be852UxqjQJwhAAAJfEfCeJIgrCNZee23ba6+9om0Qb7zxRtP2guPHj7dTTz01sfUIkgo8N7+kSGe/HbSU/Rgn4SE6SoKy+zbSUj1AksB9bEO3yHdS6ArAfwhAIO0EvCYJuru77YorrrBPPvnETj75ZFt99dXt/vvvj9YBOO2002zatGnROgXf+973EluTIImAcPNLgnIYbaClMOLs20t05Juwe/tpqh4gSeA+vqFb5DspdAXgPwQgkHYCXpMEixYtinYyOPPMM6O5/0oI/N//+3/t2GOPtU022STaZSDp3Q2SCAg3vyQoh9EGWgojzr69REe+Cbuzn8bqAZIE7uKLpS8J8J2EEiAAAQikm4DXJEHu1ofDhw+3mTNnRjsL/PCHP4wW/9NOA0oinHvuuTZs2LB0k6qgd9z8KoDFqSUJoCUE4oIAOnJB0b+NtFYPkCTwH/vQWuA7KbSI4y8EIFBrBLwmCdrb2+2SSy6xCRMm2K677mq//vWvbf3117eDDz444vTEE0/YI488Yuecc441NTXVGrui/eXml5lQVt0RtFT1EGSiA+go3WFMe/UASYJ066cWe8d3Ui1GjT5DAAIhEfCaJBDIWbNmRVMM3nvvvWjhwjPOOCPa8vDyyy+P1ib493//9yhxkKWDm1+WolldX9BSdflnpXV0lN5Izvmsy179oMvaO80aG8wmjm6wkUPqUtthtJTa0NRUx9BRTYWLzkIAAgES8J4kKMZ0zpw5tuqqq0YJg6wd3PyyFtHq+YOWqsc+Sy2jo/RFU0mBGbM7be6C7qhzI4bURQmCpob09TW3R2gp3fGpld6ho1qJFP2EAARCJVC1JEGWgXPzy3J0k/UNLSXLO6utoaN0RVaJASUIaqV6gCRBuvSThd7wnZSFKOIDBCCQZQIkCTxEl5ufB6iBmkRLgQbesdvoyDHQPpqr1eoBkgR9DDiXFSXAdxLigAAEIJBuAiQJPMSHm58HqIGaREuBBt6x2+jIMdA+mKvl6gGSBH0IOJeUJMB3EgKBAAQgkG4CJAk8xIebnweogZpES4EG3rHb6Mgx0ArMZaF6gCRBBQHn1LII8J1UFiZOggAEIFA1AiQJPKDn5ucBaqAm0VKggXfsNjpyDLRMc/nVA5utVW9rr1pf5tXpPA0tpTMutdYrdFRrEaO/EIBAaARIEniIODc/D1ADNYmWAg28Y7fRkWOgvZjLrx4YvpJ2Lqi3gc0rbm34yaJue/LNDvtkcbdtvk6Dbb1uurc3QEvJaimrraGjrEYWvyAAgawQIEngIZLc/DxADdQkWgo08I7dRkeOgZYwl189sOHIelt39cLVA5f9qc1ufLK9h7W1htXb2fs22+aj05ksQEvJaSnLLaGjLEcX3yAAgSwQIEngIYrc/DxADdQkWgo08I7dRkeOgRYwV0n1gC6/7Zl2u3RaW8GOrbZynf3+nwb573QfWkBLfYDGJSsQQEeIAgIQgEC6CZAk8BAfbn4eoAZqEi0FGnjHbqMjx0DzzFVSPRBfuvsFX5Ts1Fn7tNi+Wzb67XgfrKOlPkDjEpIEaAACEIBAjREgSeAhYDxEeYAaqEm0FGjgHbuNjhwD/bu5SqsH4l6881GXnXb50pKd2mnDBvvxoQP8dLwfVtFSP+Bx6XIC6AgxQAACEEg3AZIEHuLDzc8D1EBNoqVAA+/YbXTkGKiZ9aV6IO7F7E+67KT/KZ0k2GXjRvvXg1tW6PjjMzvtxdmdNnRQne2wfoONG5Hsbgloyb2WQrSIjkKMOj5DAAK1RIAkgYdocfPzADVQk2gp0MA7dhsduQPa1+qB/B70Nt3gvP1bbI/xX003eO7dTrvk3labt6C7h6l9Jjba2fuumExw53FPS2jJF9mw7KKjsOKNtxCAQO0RIEngIWbc/DxADdQkWgo08I7dRkdugPaneiC/B394sSMa9Bc6xq5Wb1O/NbDHr4747yWm7RILHcfu1GQn7dLsxslerKClRDBnvhF0lPkQ4yAEIFDjBEgSeAggNz8PUAM1iZYCDbxjt9FR/4C6qh7I78XN09vtNw/13OFg07W0BWKLjVntq2kED7zUYRfdXTihENt86PzB/XOyzKvRUpmgOK0kAXSEQCAAAQikmwBJAg/x4ebnAWqgJtFSoIF37DY66jtQl9UDhXrR2WX21Fud9uniLpuwdoOtu8aKawxccGerPfRKR0knfnHcANt8nYa+O1rmlWipTFCcRpIADUAAAhCoYQIkCTwEj4coD1ADNYmWAg28Y7fRUeVAfVUPVN4Ts/+8v83u+mt7yUt/c/JA22Ck/0UM0VJfIsg1+QTQEZqAAAQgkG4CJAk8xIebnweogZpES4EG3rHb6KgyoL6rByrrzZeVBj+8aVnJy5huUClVzq8mAb6TqkmftiEAAQj0ToAkQe+MKj6Dm1/FyLigCAG0hDRcEEBH5VFMU/VAfo/Pum5ZtPVhoeOsKS227xZf7YRQnrd9Owst9Y0bV/UkgI5QBAQgAIF0EyBJ4CE+3Pw8QA3UJFoKNPCO3UZHvQNNW/VAfo8XLOm23z7cZvfP6Lk2wT/t2WwHbtPUu4OOzkBLjkAGbgYdBS4A3IcABFJPgCSBhxBx8/MANVCTaCnQwDt2Gx0VB5rm6oFCvf50cbe9NLvThgyqsy3H+l+oML8PaMnxhzNQc+go0MDjNgQgUDMESBJ4CBU3Pw9QAzWJlgINvGO30VFhoGmvHnAsAyfm0JITjMEbQUfBSwAAEIBAygmQJPAQIG5+HqAGahItBRp4x26jo55Aa616wLEc+mUOLfULHxf/nQA6QgoQgAAE0k2AJIGH+HDz8wA1UJNoKdDAO3YbHX0FlOqB/okLLfWPH1d/SQAdoQQIQAAC6SZAksBDfLj5eYAaqEm0FGjgHbuNjsyoHnAjKrTkhmPoVtBR6ArAfwhAIO0ESBJ4iBA3Pw9QAzWJlgINvGO3Q9cR1QPuBBW6ltyRDNsSOgo7/ngPAQiknwBJAg8x4ubnAWqgJtFSoIF37HaoOqJ6wLGQKBN3DzRQi6F+JwUabtyGAARqkABJAg9B4+bnAWqgJtFSoIF37HaIOqJ6wLGI/m4uRC35IRm2VXQUdvzxHgIQSD8BkgQeYsTNzwPUQE2ipUAD79jtkHRE9YBj8eSZC0lLfkmGbR0dhR1/vIcABNJPgCSBhxhx8/MANVCTaCnQwDt2OxQd/f/27gRIyupa4PiZGYZtKFBHBbdByiAqsjzXJIJKiUtQtBCIIi5o1CRqyliacosxGmNijEleqXkuIIIgKoLgFjWSeq5A4QJBIoriY3VBEBAGmPXVvdpjM9Pd091zz7fdf1dRLtN9vnt/5/Dd6dO3v4/dA44LJ0M4X2pJX9LvI1BHfuef2SOAQPQFaBIo5IjFTwHV05DUkqeJdzztpNcRuwccF0yOcEmvpeAk/T4SdeR3/pk9AghEX4AmgUKOWPwUUD0NSS15mnjH005yHbF7wHGxtBIuybUUrKTfR6OO/M4/s0cAgegL0CRQyBGLnwKqpyGpJU8T73jaSawjdg84LpI8wyWxlvKcOk9zKEAdOcQkFAIIIKAgQJNAAZXFTwHV05DUkqeJdzztpNURuwccF0gB4ZJWSwVMnac6FKCOHGISCgEEEFAQoEmggMrip4DqaUhqydPEO552UurI7B5Y9lmDfLKuwQpVdimRAVWl0ql9iWMxwmUTSEotkeFwBaijcP05OgIIINCaAE2C1oSK+DmLXxFovCSjALVEYbgQSEIdrd/SKItW1su2GpF2ZSIH9iiVXnuUuuAhRgECSailAqbLU5UEqCMlWMIigAACjgRoEjiCTA/D4qeA6mlIasnTxDuedpzriN0DjouhjeHiXEttnDovdyhAHTnEJBQCCCCgIECTQAGVxU8B1dOQ1JKniXc87bjWEbsHHBeCg3BxrSUHUyeEQwHqyCEmoRBAAAEFAZoECqgsfgqonoakljxNvONpx62O2D3guAAchotbLTmcOqEcClBHDjEJhQACCCgI0CRQQGXxU0D1NCS15GniHU87TnWUvnvAMByyD9cecFwObQoXp1pq00R5saoAdaTKS3AEEECgzQI0CdpM2DIAi58CqqchqSVPE+942nGoo+a7B7p2+ubOBeafPKIjEIdaio4WI8kmQB1RGwgggEC0BWgSKOSHxU8B1dOQ1JKniXc87ajXUfPdA717lNq7F/CInkDUayl6YowokwB1RF0ggAAC0RagSaCQHxY/BVRPQ1JLnibe8bSjWkfsHnCc6ADCRbWWApg6h3AoQB05xCQUAgggoCBAk0ABlcVPAdXTkNSSp4l3PO0o1hG7BxwnOaBwUaylgKbOYRwKUEcOMQmFAAIIKAjQJFBAZfFTQPU0JLXkaeIdTztKdcTuAcfJDThclGop4KlzOIcC1JFDTEIhgAACCgI0CRRQWfwUUD0NSS15mnjH045KHbF7wHFiQwgXlVoKYeoc0qEAdeQQk1AIIICAggBNAgVUFj8FVE9DUkueJt7xtMOuI3YPOE5oiOHCrqUQp86hHQpQRw4xCYUAAggoCNAkUEBl8VNA9TQkteRp4h1PO8w6YveA42SGHC7MWgp56hzeoQB15BCTUAgggICCAE0CBVQWPwVUT0NSS54m3vG0w6gjdg84TmJEwoVRSxGZOsNwKEAdOcQkFAIIIKAg4F2ToL6+Xv7xj3/I3Llzxfz7wQcfLCNGjJCuXbtKdXW1PPjgg7JmzZom6pNOOkmGDh0qGzdulKlTp8rKlSuloqJCRo4cKX379s2YEhY/hUr1NCS15GniHU876Dpi94DjBEYoXNC1FKGpMxSHAtSRQ0xCIYAAAgoC3jUJzMI0b948Of/886Vjx44yffp06dChg33Tv2nTJtsIGDt2rHTr1q2Ju7GxUWbMmCGlpaUyfPhw2yiYNWuWjBs3TiorK1ukhcVPoVI9DUkteZp4x9MOqo7YPeA4cREMF1QtRXDqDMmhAHXkEJNQCCCAgIKAd02C+fPnS5cuXZp2ASxevFj+/e9/28bA6tWr5bnnnpPzzjtPOnfu3MRtdhhMmjRJhg0bJj179pSamhqZOHGiDBo0KONuAhY/hUr1NCS15GniHU87iDpi94DjpEU0XBC1FNGpMyyHAtSRQ0xCIYAAAgoC3jUJ0g1TOwT23HNPOfbYY2XFihUyZcoUqa2tle3bt9sGwKhRo2xTYMKECfbfq6qqbAiz46B///7Sr1+/Fmlh8VOoVE9DUkueJt7xtDXriN0DjpMV8XCatRTxqTM8hwLUkUNMQiGAAAIKAl43CRYuXChvvPGG/dqAuc6Aue6AaRQcdNBB9noFZveAaRQMGDCAJoFC8RGydQF+kWrdiGe0LqBVR+weaN0+ac/QqqWkOTGf3ALUERWCAAIIRFvA2yaBaQbMnDlTRo8eLfvuu2/GLJkmgvlzxhln2K8XFLKTINppZ3QIIIBA8QL1DSWyenNH+WxLBxukc3m9HLBbtf0nDwQQQACBwgT22msv2XvvvQt7Ec9GAAEEFAW8bBJs2LBBHn30UXsRQnONgdRj1apVUl5eLj169LD/K9UkMBc1NF9D4JoEipVI6IwCfNpCYbgQcFlH7B5wkZH4xnBZS/FVYORtFaCO2irI6xFAAAFdAe+aBKZB8Mgjj8hxxx0nAwcO3EnXLFoLFiywdz4wj9TXDQYPHmzvblBXV2fvgsDdDXSLkujfCfCLFNXgQsBFHXHtAReZiH8MF7UUfwVm0FYB6qitgrweAQQQ0BXwrknw8ssvy0svvbSTqrkV4sUXXyz77LOPPP/88zJ37lz7c3NhwhEjRthbJG7evFmmTZsmy5cvt9cvMM0Cc72CTA8WP92i9Sk6teRTtvXm2tY6YveAXm7iFrmttRS3+TJeHQHqSMeVqAgggIArAe+aBK7gcsVh8QtC2Y9jUEt+5Fl7lsXWEbsHtDMTv/jF1lL8ZsqINQWoI01dYiOAAAJtF6BJ0HbDFhFY/BRQPQ1JLXmaeMfTLqaO2D3gOAkJCVdMLSVk6kzDoQB15BCTUAgggICCAE0CBVQWPwVUT0NSS54m3vG0C6kjdg84xk9YuEJqKWFTZzoOBagjh5iEQgABBBQEaBIooLL4KaB6GpJa8jTxjqedbx2xe8AxfALD5VtLCZw6U3IoQB05xCQUAgggoCBAk0ABlcVPAdXTkNSSp4l3PO3W6ojdA47BHYb78utGaWwU2aNricOoxYdqrZaKj8wrfRKgjnzKNnNFAIE4CtAkUMgai58CqqchqSVPE+942rnqiN0DjrEdhfvXkjr503M7pLbum4DlZSLXnNpBhh7aztERigvDOak4N161swB1REUggAAC0RagSaCQHxY/BVRPQ1JLnibe8bQz1RG7BxwjOww3fX6t3DenJmPES4a0l7N/UO7waIWF4pxUmBfPzixAHVEZCCCAQLQFaBIo5IfFTwHV05DUkqeJdzzt5nXE7gHHwA7DmebNKXdszRnx2Ws6S6f24Xz9gHOSw2R7HIo68jj5TB0BBGIhQJNAIU0sfgqonoakljxNvONpp+qI3QOOYRXCvfJ+ndz61I6ckW84o4Oc0Decrx1wTlJIuochqSMPk86UEUAgVgI0CRTSxeKngOppSGrJ08Q7nrapo/37HCaLVtbLtm93sffuUSoH9ih1fCTCtVXg8Xm18sC/Mn/VIBX7ouPay9hjwvnKAeektmaY1xsB6og6QAABBKItQJNAIT8sfgqonoakljxNvONpz5zzH+lQeaCN2rVTiQyoKrX/5BE9gfdW18uVk7fnHNhdYzvKwJ5loQyec1Io7Ik7KHWUuJQyIQQQSJgATQKFhLL4KaB6GpJa8jTxjqa9eVujLFrZIIuX/p/07NlT2D3gCFY5zAX3bZPVGxoyHmWvXUpkymWdlUeQPTznpNDoE3Vg6ihR6WQyCCCQQAGaBApJZfFTQPU0JLXkaeIdTHvZZw3y4WffvNFct3a5nDmkN7sHHLgGEeK9VfXy25k75KutjTsdrlvnErl5RAcZENIuAjMYzklBVEDyj0EdJT/HzBABBOItQJNAIX8sfgqonoakljxNfBumndo9YP5pHmb3wNdr3pXDDz+8DVF5adACdfUis9+plbnL6kUaRb7fu0xOP6xc2odzvcKm6XNOCroSknk86iiZeWVWCCCQHAGaBAq5ZPFTQPU0JLXkaeKLnHb67oH0aw9QR0WC8rIWAtQSReFCgDpyoUgMBBBAQE+AJoGCLYufAqqnIaklTxNf4LQz7R5Iv3MBdVQgKE/PKkAtURwuBKgjF4rEQAABBPQEaBIo2LL4KaB6GpJa8jTxBUw72+6B9BDUUQGgPDWnALVEgbgQoI5cKBIDAQQQ0BOgSaBgy+KngOppSGrJ08TnMe3muwd67VFqrz9QnuHOeNRRHqA8JS8BaikvJp7UigB1RIkggAAC0RagSaCQHxY/BVRPQ1JLnia+lWmn7x7o1F5kQFWZVHYpyfoq6og6ciVALbmS9DsOdeR3/pk9AghEX4AmgUKOWPwUUD0NSS15mvgs0y5k90B6COqIOnIlQC25kvQ7DnXkd/6ZPQIIRF+AJoFCjlj8FFA9DUkteZr4DNMudPcATQJqR0OAc5KGqn8xqSP/cs6MEUAgXgI0CRTyxeKngOppSGrJ08SnTbvY3QM0CagdDQHOSRqq/sWkjvzLOTNGAIF4CdAkUMgXi58CqqchqSVPE//ttNuye4Amgd+1ozV7zklasn7FpY78yjezRQCB+AnQJFDIGYufAqqnIaklPxPvYvcATQI/a0d71pyTtIX9iE8d+ZFnZokAAvEVoEmgkDsWPwVUT0NSS/4l3tXuAZoE/tVOEDPmnBSEcvKPQR0lP8fMEAEE4i1Ak0Ahfyx+CqiehqSW/Em8690DNAn8qZ0gZ8o5KUjt5B6LOkpubpkZAggkQ4AmgUIeWfwUUD0NSS35kXiN3QM0CfyonaBnyTkpaPFkHo86SmZemRUCCCRHgCaBQi5Z/BRQPQ1JLSU78Zq7B2gSJLt2wpod56Sw5JN1XOooWflkNgggkDwBmgQKOWXxU0D1NCS1lNzEa+8eoEmQ3NoJc2ack8LUT86xqaPk5JKZIIBAMgVoEijklcVPAdXTkNRS8hIf1O4BmgTJq50ozIhzUhSyEP8xUEfxzyEzQACBZAvQJFDIL4ufAqqnIamlZCU+yN0DNAmSVTtRmQ3npKhkIt7joI7inT9GjwACyRegSaCQYxY/BVRPQ1JLyUh8GLsHaBIko3aiNgvOSVHLSDzHQx3FM2+MGgEE/BGgSaCQaxY/BVRPQ1JL8U98WLsHaBLEv3aiOAPOSVHMSvzGRB3FL2eMGAEE/BKgSaCQbxY/BVRPQ1JL8U182LsHaBLEt3aiPHLOSVHOTnzGRh3FJ1eMFAEE/BSgSaCQdxY/BVRPQ1JL8Ux8FHYP0CSIZ+1EfdSck6KeoXiMjzqKR54YJQII+CtAk0Ah9yx+CqiehqSW4pX4KO0eoEkQr9qJy2g5J8UlU9EeJ3UU7fwwOgQQQIAmgUINsPgpoHoaklqKT+KjtnuAJkF8aidOI+WcFKdsRXes1FF0c8PIEEAAASNAk0ChDlj8FFA9DUktRT/xUd09QJMg+rUTxxFyTopj1qI3ZuooejlhRAgggEC6AE0ChXpg8VNA9TQktRTtxEd59wBNgmjXTlxHxzkprpmL1ripo2jlg9EggAACzQVoEijUBIufAqqnIamlaCY+DrsHaBKEUztfbW2UXStKwjl4AEflnBQAsgeHoI48SDJTRACBWAvQJFBIH4ufAqqnIaml6CU+LrsHaBIEWzuz3qqVCa/USvWORnvgk/u3k7O+Xy49dy8NdiDKR+OcpAzsSXjqyJNEM00EEIitAE0ChdSx+CmgehqSWopO4uO2e4AmQXC1c/vsHTJnSV2LA5aUiPzPhZ2kd4/kNAo4JwVXV0k+EnWU5OwyNwQQSIIATQKFLLL4KaB6GpJaikbi47h7gCZBMLXz7op6uWbq9qwHG9SnTG4Z2TGYwQRwFM5JASB7cAjqyIrwkGEAABeXSURBVIMkM0UEEIi1AE0ChfSx+CmgehqSWgo38XHePUCTIJja+e8Xa+Tpt2tzHuypqzpL107JuE4B56Rg6irpR6GOkp5h5ocAAnEXoEmgkEEWPwVUT0NSS+El/pN1DfKfNQ12AJ3aiwyoKpPKLvF8o0cd6dXR1VO3y8IV9TkPcPcFneSQfZLxlQNqSa+WfIpMHfmUbeaKAAJxFKBJoJA1Fj8FVE9DUkvBJ35bTaMsWtkg67d8cwG6XnuU2u+Ul5cFPxZXR6SOXEm2jPPQKzUy9Y3cOwlevr5CzPUJkvCglpKQxfDnQB2FnwNGgAACCOQSoEmgUB8sfgqonoakloJNvNk9YK4/UFsf/90D6XLUkV4drVrfIOPu35b1ACOOKJcrTmqvN4CAI1NLAYMn9HDUUUITy7QQQCAxAjQJFFLJ4qeA6mlIaimYxCdx9wBNgmBqxxxl8uu1MunVmhYHPLBHqdw5tqN06ZCQbQQiwjkpuLpK8pGooyRnl7khgEASBGgSKGSRxU8B1dOQ1JJ+4pO6e4AmgX7tpB/hg08b5IVFdfb6BOYihSf2ayen/Ve7YAcRwNE4JwWA7MEhqCMPkswUEUAg1gI0CRTSx+KngOppSGpJL/FJ3z1Ak0CvdnyOzDnJ5+y7mzt15M6SSAgggICGAE0CBVUWPwVUT0NSSzqJ92H3AE0CndrxPSrnJN8rwM38qSM3jkRBAAEEtARoEijIsvgpoHoaklpym/jmuwf23a1EDtmnLNZ3LshHiDrKR4nn5CNALeWjxHNaE6COWhPi5wgggEC4AjQJFPxZ/BRQPQ1JLblLfPrugXZlIgOqyqRHt+RcUC6XFHXkro58j0Qt+V4BbuZPHblxJAoCCCCgJUCTQEGWxU8B1dOQ1FLbE99890D3biXy1dZG+c+aBunetUSOObBM9qssbfuBIhyBOopwcmI2NGopZgmL6HCpo4gmhmEhgAAC3wrQJFAoBRY/BVRPQ1JLbUt8890DtXUi4/+3Rr7e1rhT4KTdy765GnXUtjri1d8JUEtUgwsB6siFIjEQQAABPQGaBAq2LH4KqDELuWZDg6zf0ih99y2TsjZ8SE0tFZf4TLsHzD3rx9xTLdtrM8e8bGh7GXlUeXEHjPirqKOIJyhGw6OWYpSsCA+VOopwchgaAgggICI0CfIsg40bN8rUqVNl5cqVUlFRISNHjpS+fftmfDWLX56oCXza3GX1cvvsHVJd890n1aOOKpeLh7Qv6uJ41FLhRZLt2gPT59fKfXNqcgacc0NF4QeMwSuooxgkKSZDpJZikqiID5M6iniCGB4CCHgvQJMgjxJobGyUGTNmSGlpqQwfPtw2CmbNmiXjxo2TysrKFhFY/PJATeBT5n1ULzc+sT3jzA7vVSZ/GtOx4FlTS/mTZdo9YC5OWF72TYxrH9suby2vzxnwoUs7Sc/d27D1I//hBvpM6ihQ7kQfjFpKdHoDmxx1FBg1B0IAAQSKEqBJkAdbdXW1TJo0SYYNGyY9e/aUmpoamThxogwaNCjjbgIWvzxQE/iU0++qlq07dv6ue/o0bxvdUX7Q+9t3rHnOn1rKDyqfOxfcNH27vLksd5Ng2hWdZc+uybvjAXWUXx3xrNYFqKXWjXhG6wLUUetGPAMBBBAIU4AmQR76mzZtkgkTJsioUaOkqqrKvsJ89aB///7Sr1+/FhFY/PJATdhTPt/UKOfcW51zVsMGtpOrh3UoaObUUm6u1nYPpL/6pcV1csczO7IGNNeOeOk6vm5QUIHyZO8EOCd5l3KVCVNHKqwERQABBJwJ0CTIg5ImQR5Inj9l6doGufzhbTkVjj6gTG4/q7CvHPCLVHbSfHYPNH/1peO3ycdfNGQM+tszO8jgg9olspKpo0SmNZRJUUuhsCfuoNRR4lLKhBBAIGECNAnySGihTYK77rpLpk2blkdknoIAAggggAACCCDgs8Cll14q5g8PBBBAICoCNAnyyESh1yTIIyRPQQABBBBAAAEEEEAAAQQQQCByAjQJ8khJ6u4GdXV19taHrd3dII+QPAUBBBBAAAEEEEAAAQQQQACByAnQJMgzJZs3b7ZfIVi+fLlUVFTYZkHfvn3zfDVPQwABBBBAAAEEEEAAAQQQQCD6AjQJop8jRogAAggggAACCCCAAAIIIIBAIAI0CQJh5iAIIIAAAggggAACCCCAAAIIRF+AJkH0c8QIEUAAAQQQQAABBBBAAAEEEAhEgCZBBmZz/YG33nrL/hk2bJgceuih9lnmAoavv/66/POf/5Samhp7TYJRo0ZJp06dmqLkes62bdvkySeflCVLlkj79u3lxBNPlEGDBklJSYls3LhRpk6dai+KyDUPAql9lYMUUzu56iI1yGJrx9TajBkzZOvWrVJVVSVjx46VXXbZRWXuBC1OwJwzNmzYIHPnzpUPPvhARo8ebXPV/JEtl8Wec6it4vIVtVcVc85JzaHY2slnvcr1nGJqOWruSRhPMbUT9npVTO3kM+Yk5JM5IIAAAi4FaBI009y0aZM89thj9pf0999/376R79evn33W2rVr5dFHH5WzzjpLevToIdOnT7dvuEwjIfXI9ZxXX33Vvgk477zzxCzOU6ZMkREjRsj+++9v38iVlpbK8OHDuXuCywoPMFaxtZOtLnr16tU0+mJqp7y8XCZOnChDhgyxjS7T3Pr8889to6CsrCxAGQ6VS2DVqlXyzDPPSJ8+feTtt9+Ws88+u0WTwJwvsuXS5DTbeYnaSnbtFXvO0V6vUncEyrSm5Tov5arlZGcy+NkVWzthnlM0z4PBZ4AjIoAAAtEWoEmQJT/bt2+Xhx56SAYPHtzUJFiwYIEsXbpUzj33XPvpv+lom50FF154od0ZYB7ZnnP++efL448/LgMHDrR/zMM0I7p37y5HH320TJo0yTYbevbsaXcpmDcEZpcBd1CI9l+gTKMrpHZy1YV5c28e9fX18sgjjxRcOx07dpSXX35ZLrjgAjH/vnr1atuMMvXatWvX+MEmfMTml/YJEybY3UnNdxJ8/PHHWXNpGo+ZzkvUVsILJm16hZxzglivqqurs65puc5L2Wo5fcz+ZDWYmRZSO2GfU7TOg8FIcxQEEEAgXgI0CQpoEpg3XKlPYs3LzFcDzP8755xz7Jsw88j2HHPLRPN1gvSmg3mueRx55JEt3hyY5/bv37+pQRGvsvJ7tJl+6SqmLoYOHWohs8VrrXbMz1977TW56KKLbH2aN6GmrsxOgm7duvmdpAjOPleTYPHixVlzaRqTmc5Luc451FYEC6ANQyrknBPEepWpllNrWq7zUrZaTh9zG5h4aQaBQmon7HOK1nmQwkAAAQQQaClAk4AmAX8vHAvE6Zcux1MnXBsEaBK0Ac/zlxZyzqFJ4HmxNJt+IbVDk4DaQQABBPwRoElAk8Cfag9opnH6pSsgEg6ThwBNgjyQeEpGgULOOTQJKKJ0gUJqhyYBtYMAAgj4I0CToIAmAdck8OcvRltmGqfveLZlnrzWrQDXJHDr6VO0Qs45XJPAp8pofa6F1A7XJGjdk2cggAACSRGgSVBAk8DcucBcQM7comy//fZrurvBj370IzEXajIXL1y3bl3G55iLEpqrApuLHZoLyW3ZsqXF3Q3q6urEdOrNtQ5mzZol48aNk8rKyqTUmjfzyPRLV7bayVUX5iKWpq7MLTbfeOONgmvHXEV8/Pjxcvzxx9uLHnJ3g2iXYPMmgblCfOq8Ym7hlS2X5noEmc5L1Fa08+1ydIWcc0455ZSm80oxtZO6G0+m9cpcENVceNecs2bOnCmZnpPrvJRrPC69iPWdQCG1E9Y5pba21t6C2vzT5Xkw/Q5C1AQCCCCAwM4CNAkKaBKYRcrsJnj22WftL0LmzgPmSuTmTgepOyGYW81leo75pWnHjh3y1FNPycKFC21Dwdxe0dzBwLze3Npn2rRpsnz5cqmoqLDNAu5sEM+/rpl+6cpWO7nqwtRE6mr35i4YxdTOhx9+aJtZJpa5Yr65aKG5bSeP6Ak0bxI0r6NsuaS2opfLoEdUyDnHrF2p84ppdrtcr9IvLGeOk21NK6aWgzb15XiF1E5Y61X6hX+LqZ1cv3v5kmfmiQACCBQqQJOgULEMzzef9k2ePNnewrD5rcschCeEpwJffvmlvU2mueUmb+z9KwLN8wq15V89pWasmXvTcFi2bJmMGTPGNr95+COgWVfmgxlzh57UXVn8UWWmCCCAQHgCNAkc2K9YscLuDjjttNOkrKzMQURCICCyaNEiWb9+vQwZMoRfuD0sCM3zCrXlYUF9O2Wt3Dc0NMjs2bPlsMMOE/NVKR5+CWjVldnpYOrK7Lzcbbfd/EJltggggECIAjQJQsTn0AgggAACCCCAAAIIIIAAAghESYAmQZSywVgQQAABBBBAAAEEEEAAAQQQCFGAJkGI+BwaAQQQQAABBBBAAAEEEEAAgSgJ0CSIUjYYCwIIIIAAAggggAACCCCAAAIhCtAkCBGfQyOAAAIIIIAAAggggAACCCAQJQGaBFHKBmNBAAEEEEAAAQQQQAABBBBAIEQBmgQh4nNoBBBAAAEEEEAAAQQQQAABBKIkQJMgStlgLAgggAACCCCAAAIIIIAAAgiEKECTIER8Do0AAggggAACCCCAAAIIIIBAlARoEkQpG4wFAQQQQAABBBBAAAEEEEAAgRAFaBKEiM+hEUAAAQQQQAABBBBAAAEEEIiSAE2CKGWDsSCAAAIIIIAAAggggAACCCAQogBNghDxOTQCCCCAAAIIIIAAAggggAACURKgSRClbDAWBBBAAAEEEEAAAQQQQAABBEIUoEkQIj6HRgABBBBAAAEEEEAAAQQQQCBKAjQJopQNxoIAAggggAACCCCAAAIIIIBAiAI0CULE59AIIIAAAggggAACCCCAAAIIREmAJkGUssFYEEAAAQQQQAABBBBAAAEEEAhRgCZBiPgcGgEEEEDArUBjY6Ns2bJFunTpIiUlJTsFr6urk+3bt0tFRUWLn7kdBdEQQAABBBBAAIH4CtAkiG/uGDkCCHgq8Le//U2+/vprufbaa6V9+/ZW4eOPP5bHHntMrr76aunYsaOnMiIrVqyQu+66S2644Qbp0KGD3HzzzXLllVfKAQccIAsXLpTJkyfLrbfeapsIPBBAAAEEEEAAAQRaCtAkoCoQQACBmAmYJsFzzz0nv/71r+W4446jSZAlf1999dVOTYKYpZnhIoAAAggggAACoQjQJAiFnYMigAACxQuYJsGaNWukurpabrnlFtl999132klgPkF/8cUX5f7777fPOfnkk+VnP/uZlJaWyp133il77LGH/Xl9fb1ccskldgv+xIkT7Sfv119/vRx11FF2cO+88478+c9/lvXr18vYsWPlnHPOkXbt2jUN3OxeeOCBB6RTp05SW1srN910k3z66adyxx132PGY41522WXSuXNn2bFjhzz44IPyzDPP2P/+6U9/an9uHm+//bb85S9/scc54YQT5NJLL5VddtnFjv3vf/+7HevAgQPt+I8++mgZNmyY3S1gdgfMmDFDtm7dKj//+c/ltNNOk40bN9o5jh49Wn73u9/Jpk2b7DH++Mc/ym677da028LEMjsvzB8z73Hjxsmpp55q52d8u3fvLnPmzJFVq1bJyJEj5aKLLtpp7sVnj1cigAACCCCAAALRFqBJEO38MDoEEECghYB5E7vvvvvKl19+KeXl5fYN7PLly5veAJst9/fee6/dcm+21Zs3y+YNsHnzb7bamzfcZ555pixdulRuvPFGOffcc2XUqFHy5ptvyhNPPCG33XabjW3ebF9zzTWy55572jfZQ4YMsW/iUw/TCDCxzXZ+E3PDhg3y+9//XsaMGSP9+/e3TQHz/f8LL7zQjs00EEzTwHzCb+KZN/bmTfkf/vAH+dWvfiW9evWS6dOn2+ddddVV9t9XrlwpV1xxhWzevNnuCjCNBdMkMPPYe++9bUPBzP2ee+6R3/zmN9bDjNvEM4/0rxukfyXj+eeft80J0xQxDQwznjPOOEMGDRpkmwTr1q2zPzPXN7j99tvl8ssvlz59+lCNCCCAAAIIIIBA4gVoEiQ+xUwQAQSSJmDexFZVVcngwYPtm3SzS8B8Gp66JkFZWZn9ZN98Ym8eTz75pP0UPvUJ/Nlnn20/hW++Hd/8d+oN9muvvSaff/653WlgHvPmzbN/fvnLX+7UJEi/DoLZeWC+BnHdddfZN+sfffSRTJs2zb7J/+tf/2qbBwcffLB9vdklYJ4ze/ZsO47UccwxzRt20yQYP368bV6YhoN5pOadax5mt0BrTQLTqDA7JM4666ym2K+++qrMnTvXNkXuvvtuOeaYY+TII4+0uyxMQ2LEiBH2v3kggAACCCCAAAJJF6BJkPQMMz8EEEicQOrNstkN8Morr9jt+OYN+NNPP20vXGiu6j9lyhT7BtxsxTcP80l4IU2CSZMm2a8GpD/MVn/zaX3qwojNL5Y4c+ZMu4Mh/WGaGeY1pkmQuoBg+s/T52L+f6pxYXYfmK9ApL/GVZPgJz/5id0dkB57wYIF8tRTT9mx3nfffTQJEve3hgkhgAACCCCAQL4CNAnyleJ5CCCAQEQE0t9Ym0+6zRtec12AhoYG2yR466235IUXXrBb7rt165bXJ/CpnQWpT+HN9/FNbPNVhGyP5k0Cs9PANC3Mp/FmN0PqYeKY6xT8+Mc/zriTIP04Qe0kaL6zgZ0EESluhoEAAggggAACoQvQJAg9BQwAAQQQKEyg+afvy5Yts7dDPOigg+wn4eYN77vvvmu37JtbJZrv/P/whz8saCfBF198YS8maN7wf+9735P58+fbpsHxxx/fNNjmTQLzGnN880n9EUccIR988IH9c/rpp8vjjz/edE0Cc30B0zQwuwXMroRirklgLlyY6WsT6V83MDsqzDUJfvGLX9g5FHJNAr5uUFhN8mwEEEAAAQQQSI4ATYLk5JKZIICAJwLNmwSNjY32u//vvfeefZNudhSk7gpgLrZnLghorllw8cUX27sC5HNNAnN3AXMhQ/P1AXMRv8MPP9zuTKisrMzaJDA/WLJkif1Ov2lc9O7d2zYvzPHbeneDQw45xF7D4KSTTpJjjz026zzSmwRmDg8//LC9VoNpRJhdFalrKLR2dwOaBJ78ZWKaCCCAAAIIINBCgCYBRYEAAgggEEkBc/vCuro6e+vCtWvX2gsSmjsicJeBSKaLQSGAAAIIIIBAQgRoEiQkkUwDAQQQSJrAJ598YnclLF68WHbddVd7q0dzC0TzNQIeCCCAAAIIIIAAAjoCNAl0XImKAAIIIIAAAggggAACCCCAQOwEaBLELmUMGAEEEEAAAQQQQAABBBBAAAEdAZoEOq5ERQABBBBAAAEEEEAAAQQQQCB2AjQJYpcyBowAAggggAACCCCAAAIIIICAjgBNAh1XoiKAAAIIIIAAAggggAACCCAQOwGaBLFLGQNGAAEEEEAAAQQQQAABBBBAQEeAJoGOK1ERQAABBBBAAAEEEEAAAQQQiJ0ATYLYpYwBI4AAAggggAACCCCAAAIIIKAjQJNAx5WoCCCAAAIIIIAAAggggAACCMROgCZB7FLGgBFAAAEEEEAAAQQQQAABBBDQEaBJoONKVAQQQAABBBBAAAEEEEAAAQRiJ0CTIHYpY8AIIIAAAggggAACCCCAAAII6AjQJNBxJSoCCCCAAAIIIIAAAggggAACsROgSRC7lDFgBBBAAAEEEEAAAQQQQAABBHQEaBLouBIVAQQQQAABBBBAAAEEEEAAgdgJ0CSIXcoYMAIIIIAAAggggAACCCCAAAI6AjQJdFyJigACCCCAAAIIIIAAAggggEDsBGgSxC5lDBgBBBBAAAEEEEAAAQQQQAABHQGaBDquREUAAQQQQAABBBBAAAEEEEAgdgI0CWKXMgaMAAIIIIAAAggggAACCCCAgI4ATQIdV6IigAACCCCAAAIIIIAAAgggEDsBmgSxSxkDRgABBBBAAAEEEEAAAQQQQEBHgCaBjitREUAAAQQQQAABBBBAAAEEEIidwP8DkkeeAdIfSaEAAAAASUVORK5CYII=">
            <a:extLst>
              <a:ext uri="{FF2B5EF4-FFF2-40B4-BE49-F238E27FC236}">
                <a16:creationId xmlns:a16="http://schemas.microsoft.com/office/drawing/2014/main" id="{011F67B9-CE43-4AAF-B5FA-8E7B87E9BB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data:image/png;base64,iVBORw0KGgoAAAANSUhEUgAABAkAAAHMCAYAAAC3GvEhAAAgAElEQVR4XuydB7gcxZXvz80KgCQESAiQBCIjITIYE4xABGFyztmsYddrY1gM9nu7fuuHwfDsDcZhQWQMJmcbBNgkgwATRBRJIASWiEpIuvl9/8Yt5o5m5s7cW9XT0/Xr79Mn6d7uU3V+5z/TXadPVdV1d3d3GwcEIAABCEAAAhCAAAQgAAEIQAACwROoI0kQvAYAAAEIQAACEIAABCAAAQhAAAIQiAiQJEAIEIAABCAAAQhAAAIQgAAEIAABCJAkQAMQgAAEIAABCEAAAhCAAAQgAAEIfEWASgLUAAEIQAACEIAABCAAAQhAAAIQgACVBGgAAhCAAAQgAAEIQAACEIAABCAAASoJ0AAEIAABCEAAAhCAAAQgAAEIQAACeQSYboAkIAABCEAAAhCAAAQgAAEIQAACEIgIkCRACBCAAAQgAAEIQAACEIAABCAAAQiQJEADEIAABCAAAQhAAAIQgAAEIAABCHxFgEoC1AABCEAAAhCAAAQgAAEIQAACEIAAlQRoAAIQgAAEIAABCEAAAhCAAAQgAAEqCdAABCAAAQhAAAIQgAAEIAABCEAAAnkEmG6AJCAAAQhAAAIQgAAEIAABCEAAAhCICJAkQAgQgAAEIAABCEAAAhCAAAQgAAEIkCRAAxCAAAQgAAEIQAACEIAABCAAAQh8RYBKAtQAAQhAAAIQgAAEIAABCEAAAhCAAJUEaAACEIAABCAAAQhAAAIQgAAEIAABKgnQAAQgAAEIQAACEIAABCAAAQhAAAJ5BJhugCQgAAEIQAACEIAABCAAAQhAAAIQiAiQJEAIEIAABCAAAQhAAAIQgAAEIAABCJAkQAMQgAAEIAABCEAAAhCAAAQgAAEIfEWASgLUAAEIQAACEIAABCAAAQhAAAIQgACVBGgAAhCAAAQgAAEIQAACEIAABCAAASoJKtbA7Nmz7fLLL7eNNtrIjjnmmIqvT/MF119/vc2cOdNOPfVUGz16dJq7St8gsAKB999/36ZOnRpp97jjjrOmpqailDo7O+3WW2+1F154wU466STbYIMNIAoBCEAAAhCAAAQgAAEI5BBIZLpBe3u7/eUvf4n+zJ8/P2p+6NChtt1229lOO+1kLS0tqQ9KaEmCrPn74IMP2gMPPGBbbLGFHXHEEdbQ0LCC5uJzNNCcMGFC6jVJB78kMHfu3CiBt+GGG9ohhxwSxXbBggV26aWXRt8zJ598sg0YMCA6t7u72+6880578cUXo5+vs846YIQABCAAAQhAAAIQgAAEkkwSLF261K6++mp75513bNVVV7UxY8ZYfX29ffDBBzZv3jxbffXVo4d1/S7NR9YGzbmsC1USZM3fOAGgAeRhhx1mW221FUmCNH/g+tm3YkmCfprlcghAAAIQgAAEIAABCGSegPdKgvvuu8/+/Oc/2+67726TJ0+OEgTxG72nnnrK7rrrLps4cWI0cCv0djctEcjaoDnUJIH8VkLqtNNOs+HDh/eQF5UEafm09b8fJAn6zxALEIAABCAAAQhAAAJhEvCaJNA0g6uuuso0Z7jQfPclS5bYZZddZqo2OOOMM2yVVVaJotDa2hqVhv/1r381nTNo0CDbeuutbc899+wxNUHzi3WOkhCffvqp1dXV2RprrGHf/OY3o7nG+r+Ol156ya699lrbbbfdTH1SckLzl1XB0NzcvEJ7mtOscvMpU6Ys71NukkDTJFSy/PHHH0eJDSU59ttvv6ifxY7e+iBfnnjiCXvssceiUulCfZBt9f/RRx+Npm4sWrTIGhsbbd1117X999/fRowYETW/bNkyu+KKK6KpHWeeeaYNGTJkebfifojlHnvsEf08t5JA56pMO54WEl8oH+O1GGRfyR+VbCt2xfqay0L2fv3rX0d9yS3/1jkx28033zwqF1fc+tJGqY9wnAAYO3asvffee1HM8qcdFEsSKM7Tpk2zV155JeI/cODA6HrpIy5jjzm+8cYbdvjhh0ea05+Ojo6oWuaAAw6wcePG2XPPPWf333//8hhvs802kZ38KTeqslECbdasWSZtKKGhmKndWNeF/I1jedBBB0UaEdu999470r6Ocu2qLF/x1ecw/myttdZaUV/lR+7xt7/9ze65556or/JXMd55553t61//+gqJv4ULF9q9994bsZFfYqP+SdM6Ym3EOlViUb7/4Q9/WM5shx12iK6J1x7I/WxKP9L+u+++26OPintsu9gaHOX6EV+vaSkvv/yyPfvss5Eu5LfivNlmmy2Pkb6bFG/9XP3mgAAEIAABCEAAAhCAQNoJeE0SyPkbb7wxGmwUKvHWIEHTENra2qL5xHroj6cnKLGw6aab2qhRo6LBmf6/3nrr2QknnBANzHTtLbfcEg26NIVhyy23jAbNemBfvHixHXXUUcvnlccDDg3ulIBYaaWVoiTBkUceGdnRdAgNcDQ/WQ/4GkS+/vrrNmzYsOiNs948xwOROKBqU3bUr48++igqXy9VDVGqD0o0yJfnn38+4qABjQY5GnBqgKQ+aG51rs9xXz/88EN79dVXI3annHJK5EN/kgRrrrlm1K4GTH/6058i/jvuuGPEQv2K46P+leprvvA16NSCcTNmzFghYaTB+UMPPRQtOqeY97WNcpIEGsArsaQY699aoyA+CiUJdN6VV14ZnaIYi4/0KH0oORPrMU4SyD9Vy2hArQGwNPnWW29FmhW/t99+OxpkKykg25999pkpURDPpZeduE0lsJQ40SG7Sh7ttddeNmnSpKKuagCrgWtcsTN48GDbZZddorU/yrWrWCkeSoxo4Ks+dHV1RZ81fVZzub322mt2ww03RP0ZP358pFP1VZ8JJfYOPfTQ5YmCL774ImKpz4wSWmIkPmKiNuPEnVjFnxf1X23rsy8e+pwq4fSNb3wjSljoyE0S6DOt7xQldpTgUOJO50q/sqHPWqEkQSV+xIzVH32n6LtA3ytvvvlmlBzQ51Da0HHHHXdEyZrcpFzabwr0DwIQgAAEIAABCEAgbALekwTxwERv2jQYih/YC2HXQEFvqKdPnx4NvuI3lvq5BnD6owGKBh8axGpwokFs7uBcg5Pf/OY30WDuxBNPjAbP8YBDA269TdTgLXdgqMGQ3lhqSkT8llYDoptvvjl6I6rBSDwQ0eDr+OOPjwYcOjTw0aJpSkzorb0GSYWOUn14+umno8HEwQcfHPlWrA9z5syJKi80KBGfeHpG3Nd4sNmfJEG8u0Gx6RUaIF9zzTXRW2JVT6ivcXzEURUNGpAWOpTMUEXHPvvsEw1cdUgXGjhqAHz66adHlRv9aaPYxzk3AaAYaTV8DfDiJJCuK5Qk0Nt8JQQ02I1jLn/vvvtue/LJJ6M4bLzxxlGzGjwqISYtqUojjqPekutNuwa/0p+SBbna0UD5H/7hH2y11VZbrifFVufG1SlKnMTVITo3f6pE7HfcByU0lHiI37bHOi3Hbhx7fbbknzjpUEWB9Kc+iZuqBn77299G1T4aGGvQryM3mRV/XvXzmEP+1CPtNHDTTTfZ2muvvUIlQf5nVoN/tbnyyitHfVBfCmm11HSD/CSB+FfiRzHG+hwrEabvDFUz6VCCQ59HMSxVARL2bQjvIQABCEAAAhCAAATSRMB7kkDO6g2bHp711lSHHuz1dlIP07kDdg20NcDXYElvlXPXKIgHAiq31uCn2BEPkPX7/NJlDdz0Ri8+4nM1gIoHqPHv9DMNaPUmU2Xp8QrqmsZw7LHH9njgL2cLwThJkN+HeEqGBlrxoCfuQzzQESMlPJQYUUJCg1JVSsSDDg3K1F8NCDUY8ZkkKDRdQf2VH/JBb8hzS/Bz46RScw3GNEiPEzjiqp/pLXQc1/60UUwX+QmAhx9+OCoD12A6fttdyZoEcR9zd0IopoNYu0oy5Os6/xolJFTZooTRtttu28OduOIiNzGR729sT4N2JZPioxK7+ZUduW1oqoC2y5T+PvnkE7vuuuts1113Xf5WPz5XFS7/8z//EyUOFGslVpTk0DVxQiRf57k7ERT7vBTSdn+TBGqrXD/0GSvGOMvrlqTppkVfIAABCEAAAhCAAAT8EkgkSSAX9EZNJeqPP/54NMjQoFKD3HjQr8Fl/JCtgUCxI3duvGzoLbrm8WvwoTbiI3cOcrFBZ/4gvNT+6qUGAJUkCfLLjuM+5K8BkOt/7It+Fu8Uobe8X/va12yjjTaK3r7nvqX0mSRQP/U2WW+VNehVH/S3kinlHEoWqRxeSZmRI0dGetDAM3fg2982CvUjPwEgRmKZO+2gWJJA8/hVfi/d6o1+7lFJkkCxitd1iG3kayfuQymWpbZoLKbFSuzKhqZIxDEq1hfZVPWIKms0TSf3iDWoxJDWG1GSoNCWhLqm0Fv/Yp9ZH0mCSvzQZ623ZFChOJfz2eAcCEAAAhCAAAQgAAEIpIFAYkmCXGfjhIFKtrUVohb00kJrmqusN+WaZhDPxc6HFM+Nj0uaNY9fiwzqTbTm4+vnWgchLqvOnd9cbICuN675g7f8dn0nCVQ+XaxMX2sfxPOplRjRHOdHHnkkmuKgQ2smaCG3eFE7n0kCtSf7mu+t9R/0byUolLRQiXX+onb5HOM32vvuu2+UYFC1Rvx2WX7GR3/aKCdJoHOkt9xpB0o4ya/cQXjuPH5NsVDCRm+85YcSHj6SBKpy0LSc3CqbXJ80373YtJZSSYJy7cqG/M5f9DKfa6nkWL4GdW1akwSV+KE1GkgSpOHWRR8gAAEIQAACEIAABHwR8JokUPm53kjq7Vs8DzvXkbj8XIuhaUCi/ytJUM6buHiwqYG11gyI36SXmm5QLEkQl/NXs5Igt9S63GBrioE46G3u559/Hq0RIB6+kwRx//R2WDHTPHwNQBVHvVWO5+gX8iPe0UKDLcVNVQlKbsRzuPOv6Usb5SYJdF7utAPFIF5AUYmneCqIKgn0Vj130N6X6QaVVBKUqhYopY/eKgnKseuqkkCfZelDn+00Jwl6qyTI9YMkQbnfTpwHAQhAAAIQgAAEIFCrBLwmCeKF9jQv+aSTTlq+iFoMKx7MahCm+fh66681CTT1IH+NgHzAWnlf26LlD3riQagG/PlrEuQnCUqtSaDfqQ2tYK5F9uL1AMoZ6BUSQ7Hy6bi/GuR/61vfit7IFzv05lvrOuhtfe5b93ixRm3/KJ9VqdHXLRBLLVwou1o5Xmy0NkPutn3aEUHl+xpca4X5UocW8dNidaokEGNpI65AcNVGfvvFphLkTjvQInnSYqwpDXB/9atfRUmu/G0bn3nmmWhhS9eVBLFdbbMZbwdZyZdLsSRBJXZLrUkQ7wyhdQi07kC5c/n7uiZBsc9s7vae1VqTIH9bV9YkqESpnAsBCEAAAhCAAAQgkFYCXpMEehMbz6HXqvfbb799j7nzcSm3yuWVJNCAXAMvlX3nr4CuwbRWmlcZtuayx4uNxdusadcBDTD1JliDHE0h6C1JoKDEbxHzdzeIV1yPKxV8TTeI+6Ayd23Hp50a4ooG8dN8fW0LqO0GNX9fDPJXz89fJE7Xx1tPxtsKqp14ioYGermDr0IDy9jf/IUaVWKvaQb5W1rGOxfEOyyUEry2sdOOBlodX1vh5S/YWEkbYiS/ii2WGPej1KKE8bQDaUxHPPCPk0hKwmhAqNX3dWiFfSVhtC6D6ySBkkVa8E9VIrk7fKhdJWikS03VyE3Q5LIuliSoxG6x3Q2UoFLlR7wrRLy7gTiJjz6XuTrT57jQ7gb5+i21u0F/kwRK8KhvufootrtBuX5UMt2A3Q3SeuujXxCAAAQgAAEIQAACxQh4TRKoUQ0sNKDSQEvJAA3eNaDXzzU40zQBDTjj/erj8zUQ0xoDejOtwZj2XtcRbz8Yb1um8zTQ1JaHSjpoETQdmuMfz6ku9hZf52khOiUytKiipkRoQK5BrBapU3+VaNDfPpME6oPm5mtqhqoBxEIDFvmsdQe0+v6WW24Z/Ux9Vf/EUT+T//H+9VpxXrx0aBqCtipU4kUDfTEXn3iHid6SBPFOExpc6npVUOjNfzxQ1M81rWCTTTaJ2KmvSk5oVX3FrdQhfzXYVKVJ7n738TXltqG3yb/+9a+j5FCpbQFlt7edC+JpB3rjnTvwV2JGa2doUK5qBw2M33777Ui3SlD0xlFtV6odDZqVLNMhPYqntKFqjXj7y3hrxHzOpebXl2tXDJRs0zQWrQGiHSCkPV3f2tra4/P62muvRVuRSl9aR0TVGKpa0Oc9TuDFu5TEnzXpVz5p+oY+2+KjGJaz2Gi5CxfGU0UUq/XXX9+0joMqgnJ3J8itBKjEj0qSBNrSVeuH7LXXXjZp0iTuRBCAAAQgAAEIQAACEEg9Ae9JAhHQA/tTTz1l06dPX74Lgd5GauCpigEN8nOPeNE6DX71dlcP9jpXc+41aIkPlYPffvvt0YBegwxNa9BbVg1wlICIBwGlkgSypYGP3uTrDbva0wBMAyMNAOM3kJUO9PIj31sf4gUJNShVoqOxsTHyR1vhKQESHzEbrQOgRInO0xSFffbZp8eigRroaVFHTcmQPTGMF3jUnvQaMGk7Rh3FBj2vvPJKtDifEgaqENBbYR1KEGj7QA2sNPCTbQ3CFJ/8WBb7BGjwpAUYlVTQtflHOW3If80XV+xlp9hifuUkCeIEjAaVuUmCfI7ShipiNMgVNzGNt6OsZPAY+1vsGk1v0bQMDaiVmFDSa8cdd1w+0C3GtbedNsq1K7+lMX0uNJDXQF9x0toRuXpUP/Jtat6+PtfawjF3G1Odq8+sqmP0eVAFiBIFShSpnUJbIPa1kkBtKQmlBIYSaUoUaCtGJc3KZV7Mj0rirOSTki36bCh+HBCAAAQgAAEIQAACEEg7gUSSBGmHQP8gAIHqEVBFiHY+UBWCKnc0kOeAAAQgAAEIQAACEIAABKpDgCRBdbjTKgSCI6BpJJr2oWqEeLqEKhYee+yxqLpAiyFqxwsOCEAAAhCAAAQgAAEIQKB6BEgSVI89LUMgKALxQqVyWusXaP2Nl19+OVrTQtMOepsyEhQsnIUABCAAAQhAAAIQgECVCJAkqBJ4moVAiATitSa0JoHW4dDaJBMnTowqCHrboSJEXvgMAQhAAAIQgAAEIACBpAmQJEiaOO1BAAIQgAAEIAABCEAAAhCAAARSSoAkQUoDQ7cgAAEIQAACEIAABCAAAQhAAAJJEyBJkDRx2oMABCAAAQhAAAIQgAAEIAABCKSUAEmClAaGbkEAAhCAAAQgAAEIQAACEIAABJImQJIgaeK0BwEIQAACEIAABCAAAQhAAAIQSCkBkgQpDQzdggAEIAABCEAAAhCAAAQgAAEIJE2AJEHSxGkPAhCAAAQgAAEIQAACEIAABCCQUgIkCVIaGLoFAQhAAAIQgAAEIAABCEAAAhBImgBJgqSJ0x4EIAABCEAAAhCAAAQgAAEIQCClBEgSpDQwdAsCEIAABCAAAQhAAAIQgAAEIJA0AZIESROnPQhAAAIQgAAEIAABCEAAAhCAQEoJkCRIaWDoFgQgAAEIQAACEIAABCAAAQhAIGkCJAmSJk57EIAABCAAAQhAAAIQgAAEIACBlBIgSZDSwNAtCEAAAhCAAAQgAAEIQAACEIBA0gRIEiRNnPYgAAEIQAACEIAABCAAAQhAAAIpJUCSIKWBoVsQgAAEIAABCEAAAhDwQeDdj7vsqbc67c25XbbuGvW23bgG23BkvY+mgrW5dOlSa2xstKamph4Murq6TL8bOHCg1dfDPFiBpNzxzCYJFi5caM8++2z0Z8qUKTZ+/PgoFJ2dnfaHP/zBnnzyyejfm2yyiR100EG2yiqr2JIlS+yyyy6zDz74YHnY9txzT9tjjz1s/vz5dv3119vs2bNt8ODBdsghh9hmm22W8vDSPQhAAAIQgAAEIAABCHxJ4IPPu2zqn9vtkdc6VkCy/foNdvKuzbb+iPIGrg8++KC98MILdvrpp9vKK68c2VuwYEH0vHzMMcfYkCFDgsXe1tZmV199tW2++ea2/fbbm1jNmzcv4qJxxu9//3s79thjbY011giWEY6nm0AmkwT6grrxxhtt9OjR9tprr9nkyZNtwoQJUST++te/2lNPPWXHH3+8DRgwwG6++WZraWmJBv3Fvti6u7vt1ltvjbJ9++23X5QouOOOO+zEE0+04cOHpzvC9A4CEIAABCAAAQhAIHgC85d026mXLbXPv+guyqKxwezyUwfaOsN7TxRo4PvAAw/YrrvuGr2Qq6urI0lQhGxukiB4IQKgJghkMkkQk1+2bJldccUVtvPOOy9PEkyfPt1WWmml5VUAL730ks2YMSPK7M2ZM8fuvfdeO+6442zQoEHLA6gKA2UD9QU4ZswYU3bwyiuvtJ122olqgpqQOZ2EAAQgAAEIQAACYRP4r/vb7M6/tvcKYbdNG+1HB7b0ep4Gvs8//7ypfP6oo46KXs7lv3B75ZVXohdtX3zxRfR7PW8PHTrU9Pz92GOPWUNDg73zzju29tprR5W79913n3300Ue2wQYbROeqJF+l+bfccovJlq7VG3idn3uoekEv82bOnBm9+Nt0000jW6ocbm5utsMOOyx6ZteLv2eeecbuueee6HlePzv00EOjdt577z276aab7JNPPonsH3744TZixIioGbWtF4vt7e1RFbKqAk499dToxaHGFmpD54wcOdJOOOEEW3XVVaOKClUSaJzx4osvRnbGjh0btSd/4mqLYu2KUTHbehmql50HHnhgr3HiBAj0hUBwSYJcSHGFgEp9dtlll+jL4brrrou+AJRgiL849CUyderU6EOtLzgd8Qc/rlDoC3yugQAEIAABCEAAAhCAgG8Cy9rN9r34i7Kb+d2Zg2zEkLqS58dvx9dcc02bNWtWVKWrF2vxdIOOjg676qqrooGsnp81yNb03m9+85tRkkAv5uKqXF0zd+5cO/nkk6OpC3rJN3HiRPva174WJRk0t1/Xvfzyy/b444/bKaecEk3/jQ9dr/aOOOKIaPD88MMPR8kHJRQ+/PBDu+2226KXgOrf7bffbkcffXRUDSzb6pPa0bP+pEmTbIsttoiSC5pKof7oGvmxzz772MYbb2wPPfRQNJ35jDPOiJIEsiHf11lnnchHJTL0YjF3rJBbSZCbSFGCpVi7b731VlHbGqfokK8cEPBBIOgkgT78TzzxRPQFpS8arTugRIG+ALRegaoHlCjQlxRJAh/ywyYEIAABCEAAAhCAgG8CT7zRaf/7li8HluUc35/SYlO2aCwrSXDwwQdHFbbbbLONbbTRRsuTBKrcbW1tjd7SayqCnrv1tl1v0HMredVIfjm+/q9ju+22i57HVQmgt/QaHOuFntYMi1/c6bzcAble7mlQrxeAeqbXS0Fdo8H/3/72t6iCQAkHHXoxqOSCKhBUYaAxgRYaVGJAPu29997RvzVVOf6dEgOqBFCiQv+OK5Lz/SgnSaDkSql2i9kuJ4acA4H+EAg2SaBkgLKK+tLJL1mKgerLTH8OOOCA6Iui3EqCN954wxYtWtSfuHAtBCAAAQhAAAIQgEAABPQmftSoUV49ve2Zdrt0WlvZbRzz9aZoEcNSR+7AXm+977rrrqhq4I9//GOUCFCS4JFHHrFHH300Gmjr0Iu3SpIEG264oV1++eVRciD3UFVAbjVv7oBcb+ovvfTS6OVf7qHEgqYJaAqBpjbkHvlJitwpy7omXnRQ17hMEihBkGs7t121RZKgbMlyomMCQSYJPvvsM/vd734XLUKoNQbi4/3334+yh8pU6oiTBJrbpAxkuWsSaHHErbfe2nGoMBciAbQUYtTd+4yO3DMN1SJaCjXybv1GR255lmPt5Tmd9s/XlF9J8H8OHWBf37Ch7CSBKnBVdq8Buga6Kr/X8/add94ZrVeggXnuQLzcSgJVJ1xzzTXR9IDVVlutaH9ykwRqX9UHSgSMGzduhWSAfl+okkDP/Uo+aJ2EJCsJSrVLkqAcdXOODwLBJQn0hXXttddGK7Gq7Cj30E1LGT19semIpxto4UN98akcSQmD3nY34ObnQ6ph2kRLYcbdtdfoyDXRcO2hpXBj79JzdOSSZvm2dr+g/DUJpp032OpLL0mwwhSBTz/9NNpKXPPszzzzzKi0f9q0aXbSSSdFawpo2z/9XUklwW677RZNJVBVgl7uaYD/pz/9yfTzeNtFEchfK0yLFmotAiUXNOjXGgV67tf1uWsS3H333dGChxoX9HVNgnKmG6jPWiBdayRom/Z43Ybe1iQoZps1CcrXPWf2jUBwSYJ4u5ZcXFr0QyuUrrXWWstXQtXvtSLpQQcdFG2RqA/0DTfcEC2CovULlCzQegWFDm5+fRMjV61IAC2hChcE0JELitgQAbSEDlwQQEcuKFZu445n2+2/H+h9ysEJOzfb8Ts39dpAoW39nn766WhhPy3qp4G9Fif8y1/+Eg3otV6Bdg7QYoBaA6DUW/J4TQJVA+gZXAN7bWuuXQS0tbl2GNM6B/GRnyTQWghqWwsM6tDChKoIVkKgP7sbaD0DTYHQtGIlP7SmQDlJAi3KqGkTqobQ9GXtolDO7gbFbGt3A41HlDjhgIAPAplOEvgAVo5Nbn7lUOKccgigpXIocU5vBNBRb4T4fbkE0FK5pDivFAF0VD19/Outrfb4zI6iHdhq3Qa7+ChWzM8FpLf92pZRuyEoyaAkiNYRiKsUqhdNWoaAPwIkCTyw5ebnAWqgJtFSoIF37DY6cgw0YHNoKeDgO3QdHTmE2QdTD7zUYaoqmPm3rh5X//Pezbb/Vr1XEPShyZq+RDsgqLJB2yKqkkC7KihBoK0OOSCQVQIkCTxElpufB6iBmkRLgQbesdvoyDHQgM2hpYCD79B1dOQQZj9MffB5l709r8vGrlZvo1er74clLoUABLJGgCSBh4hy8/MANVCTaCnQwDt2Gx05BhqwObQUcPAduo6OHMLEFAQgAAEPBJCy8tQAACAASURBV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6MghTExBAAIQ8ECAJIEHqNz8PEAN1CRaCjTwjt1GR46BBmwOLQUcfIeuoyOHMDEFAQhAwAMBkgQeoHLz8wA1UJNoKdDAO3YbHTkGGrA5tBRw8B26jo4cwsQUBCAAAQ8ESBJ4gMrNzwPUQE2ipUAD79htdOQYaMDm0FLAwXfoOjpyCLNMU+2dZi/P6bTu7t4v0CmbjKq3Qc11vZ9c5TM6OzuttbXVBg4caHV16e9vlXGlovlly5ZF/RgwYMAK/Vm6dKk1NjZaU1NTKvoacidIEniIPjc/D1ADNYmWAg28Y7fRkWOgAZtDSwEH36Hr6MghzDJNvfNRl732YVeZZ5utt0Z9lCgodsyePdsuv/xyiwd8uecdd9xxNmHChLLbKudEtfO73/3O9thjDxsyZIhdf/31dswxx9gHH3xg06ZNs9NOO80GDRpUjqmS57z44ot26623RgPYM888M2qr0kNsrrrqKjv88MNt4403Xn65+rz55ps7Z1Np/6p9/k033RQldfbbbz976aWX7LHHHrOTTz7Z6uvr7eqrr44Ybb/99k67+eCDD9oDDzyw3KbiesABB9hmm21m77//vl177bX2xRdf2OTJk+0b3/hGnxJOr7zySqQd2Rk9enSkz6FDh/bwQxqQxnIPnSOtNTc32y233GKyIy0fcsghUf90zJ8/P9K8tDV48OAev3MKKscYSQIPZLn5eYAaqEm0FGjgHbuNjhwDDdgcWgo4+A5dR0cOYZZpynWSILdZDcDmzZsXDYp8HcWSBH0ZxBfrY1tbm11xxRW23Xbb2VZbbdVnV+IEyvDhw+3UU0+NBnU6SBKsiDQ3SVCosqDPQci7MFej3d3d9tprr9m9995rxx9/vH3yySfRoFyDdJ131FFHRf+u5Fi4cKFdeeWVtttuu9n48eOjxFX8mWhoaChq6tVXX7Xnn3/ejjzySLv77rujpNvBBx9sb731lv3hD3+wE0880VZdddUo+dDR0RElB6SvO+64I/qdNObrIEnggSw3Pw9QAzWJlgINvGO30ZFjoAGbQ0sBB9+h6+jIIcwyTSWZJNBA57rrrovexr/77rvRQGz11Vdf/pZUb06PPfZYW3vttaOB87Bhw2zGjBnR29JtttnGDjroINPASv/XG945c+bYuHHjTIP4/fffv0clwYIFC6KB3dFHH21vvvmmTZ8+PRrg6W3syJEj7YQTTogGWZqWcN9999mTTz4Z/f6www5b/pZWCNVnJQjUXx0TJ06Mkh7vvfee6c23BpLqr6oDRowYEb0Bf+SRR0wDTtnPTZBoEKeqB5XMy46qH/KTBMXeDMeDZvn/zjvvRG3qevX9o48+sg022CBqS2/iVZofv3nOZZoriUL9jN94L1myxHbccUfbd999I95vvPGG3XzzzaYBb+6bcJ2ndjSg1WD6m9/8pm255ZbR2/b8GOnavfbaK+pCsVgoXvERv92P36bfc889y6stirWrN/9//OMfo7f0zz33nK288sqm6hX1Wb7df//9dvrppy9Pzqit/ERWHO+dd945quyIWerfW2yxRZmfqq9Oe/vtt6M2pDfpXprVwP6kk06yVVZZpaC99vb2qHJCMVhvvfWiz4wqGcaMGRPpVdrfeuuto5hLm3FfcxNm8tnXQZLAA1lufh6gBmoSLQUaeMduoyPHQAM2h5YCDr5D19GRQ5hlmko6SaBBjQYwGjCqjFwDJs011wDz5Zdftscff9xOOeWU6I2oBpYaXC1evDgaKClJoMGxBklrrbVWNHCaNWtWNIBVMiB3ukF+kkDtKCmxzjrrROdrIDllyhR7+OGHo0G3khMffvih3XbbbdHAUgP++MgfOH7++ec2depUmzRpUjRwVILhhRdeiErj9aZXb37VlvqaeyhJoEH1nnvuGb0NVptrrrnm8kqCTTfdNPq32pZvGujKtnhosKk33PFbYp03d+7cqE0NhsVViYevfe1rRZnGlQvqk5IEuf3UAPv3v/+9HXHEEdFb6GuuuSayt+GGG0ZTJFSCrwHrQw89FLWr88RKh95i6+34jTfeGP1b8VX/lCRRnGVb9vQ7HcViEScJlPzIrySIqy3ESPEr1K4SGuqrtKS45L611/mF1qgoVUmgQbwSQaoeURVAX9a2yPdDuoynxBSrdpGmldCQ9tVmbpJAfsQaiZNE+pzElQTSla6TJnwdJAk8kOXm5wFqoCbRUqCBd+w2OnIMNGBzaCng4Dt0HR05hFmmqaSTBPH6ARpIanCjN6Z6e6+3+3GlgQbRmo8ez9PPHaRrkK8Bp5ICq622WnRNoTUJ8pMEqkiI3+rHA0O1q0HlLrvsEq0RoLf/GpBpgJm7dkJ+kkAJgWeeeSYasKsqQG+2VVK+9957R//ObatQkkADe12vpIQSBRpcy1cNRPXmuqWlZXnFhAaEOkcJhkI+5PqktjQlohjT3LfLGrzm2vvTn/5kn3322fKBvHzU23fNfde/lTjRIDxeEFIDbrWjcnjFTofe9uvQm21xVSIhjmv8xlu/L+ZHOUkCxV+2C7UrhnH1iN7alzNlIX9NAiWPpAu9pc/9XVzREA/s8ytM5Jfa1DSSfM7x2gr6fW9JAmlQSZQ11lgj0mX8/3hKgdbakEZ32GGHqJJECTQlrPRzJdv0uZCOfB4kCTzQ5ebnAWqgJtFSoIF37DY6cgw0YHNoKeDgO3QdHTmEWaapaiYJii1yqAGpBpKFkgQapOltvN6u69/9SRLojfOll14alcbnHkpSxFMB9PP8JEGpEvX8QXChJIH6rgGdEgsqKdc8+NhXTY2488477eOPP44GiPHgtNwkgd78F1o4Mn/RyPwkQaGF88aOHRtVD3z66acrrCsRV0XEcZCfMRclCfJj5CpJkB///Hb7kiSI1wiQT7fffntUBaKpLi6OSisJFHcljTTYj9cViKegqCJDSRLpYtdddzVVVShBpkTM7rvvvrwSRkkOVaj4OkgSeCDLzc8D1EBNoqVAA+/YbXTkGGjA5tBSwMF36Do6cgizTFPVTBJo8JNbFZDb5dzF/HxVEqhEW2/DlRDQ2gbFjkKVBLlv1yutJIgH1hpAqiReayFo0Lf++utHiYN4gUTNX48H2+UmCbR2QzGmuf7lJwm0BoDWdlDiJP88fS4LVRJo2kdc0aFrkqokyPcvbrevlQRxkkBVEtLdqFGjeiSJCumi3EqCStck0BoTSgJoKkyh6Q3aIUF91BocWn8ijoGmduhIYhFMkgRlfrlWcho3v0pocW4pAmgJfbgggI5cUMSGCKAldOCCADpyQbEyG9VMEsSDspVWWina9k4DL5W9ayX4u+66q2AlQf68/XLXJChW4q5Bmcr+NdhVOb3WKNB0g9w3sZWuSdDbdIM4SSD/tQ5AnHBYd911o7UFNG1BCQOtR6A1Gv7hH/6h7OkGYqeBYiGmufPU85ME4qj595oioHJ5+aApBepH7poEKp3XGg5a6V/rRuiodE2CcqYbaKrDn//856hiRGX65a5JUKySQNNCeluTQL5oTQmt/VBqYcFKPmGaUqPKDm2f2Ns6CTpXg36tvaFERf6h36vKRNNRxFxJHdlWckTVG1rAUlMRtH6Epkv4OkgSeCDLzc8D1EBNoqVAA+/YbXTkGGjA5tBSwMF36Do6cgizTFPVTBKoixr4qMRbJfd6o64F+3baaaeojLrQdAOtFdCX3Q2KDUw1cNSg8Nlnn42IaeE/vcXN3Z4uP0mg80rtblBukkB2VF7+29/+NhrYyTcNjrUwnwaAGlSqHQ3ItVhiOWsSqCqiGNPcN9P5SQK9vdaWe3orr7fVubsY9Hd3A5XIa8X+ffbZJ/q7nCTBokWLogGw4nPGGWdEiyzGeii1u0GxJEH8Rv+0006LdmKIj/ypI+qfqjm0RoXWBHBxFOOnqSVKhn3rW9+KFhp8+umnbebMmcsTVrltK0mi87WrgabDKFGgQ1UQSu6o6kQ/iz8/fVlksVxfSRKUS6qC87j5VQCLU0sSQEsIxAUBdOSCIjZEAC2hAxcE0JELipXZ8JkkqKwnnJ0lAkpqKNGiwa8qD/QGXKvux/Pss+RraL6QJPAQcW5+HqAGahItBRp4x26jI8dAAzaHlgIOvkPX0ZFDmGWaeu+TLnt5TleZZ5tttGa9rT+ivuzzOTE8AqpKePXVV6O3/9oxQYsNHnjggdFOCRy1T4AkgYcYcvPzADVQk2gp0MA7dhsdOQYasDm0FHDwHbqOjhzCrMDU3+Z3l332mkPryj6XEyEAgewRIEngIabc/DxADdQkWgo08I7dRkeOgQZsDi0FHHyHrqMjhzAxBQEIQMADAZIEHqBy8/MANVCTaCnQwDt2Gx05BhqwObQUcPAduo6OHMLEFAQgAAEPB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Ieto1sddNm9Bt+2wfoNDopiCAAQg4JYASQK3PCNrId/8POAM2iRaCjr8zpxHR85QBm8ILQUvAScAQtTR0rZue3F2l326uDtiuPW6DTZySJ0TnhiBAAQg4JoASQLXREkSeCAarskQH6TCjbY/z9GRP7ahWUZLoUXcj7+h6UjVA2/O7bL2TrPGBrNt1m2w4SuRIPCjLqxCAAIuCJAkcEExz0ZoNz8PCDH5dwJoCSm4IICOXFDEhgigJXTggkAoOsqvHhgxpM4mjm6wJmYauJARNiAAAY8ESBJ4gBvKzc8DOkyScEIDHgjwneQBaqAm0VKggXfsdgg6yq8eUHKA6QWOhYQ5CEDAGwGSBB7QhnDz84ANkwUIoCVk4YIAOnJBERtUEqABVwSy/J1E9YArlWAHAhCoJgGSBB7oZ/nm5wEXJksQQEvIwwUBdOSCIjZIEqABVwSy+p1E9YArhWAHAhCoNgGSBB4ikNWbnwdUmOyFAFpCIi4IoCMXFLFBkgANuCKQte8kqgdcKQM7EIBAWgiQJPAQiazd/DwgwmSZBNBSmaA4rSQBdIRAXBFAS65Ihm0nSzqieiBsLeM9BLJKgCSBh8hm6ebnAQ8mKyCAliqAxalFCaAjxOGKAFpyRTJsO4V0tKS12179sCta3G/tVetTD6jS6gFtf8iuBqkPKx2EAAT+ToAkgQcp8BDlAWqgJtFSoIF37DY6cgw0YHNoKeDgO3Q9V0fzv+i2qY+02X0vdCxvYcigOjtv/xbbdr107hVYbvVAa4fZDX9ps7uf7zD5qS0Qj/l6s+27RaNDmpiCAAQg4J4ASQL3TNlH2gPTUE3yQB5q5N36jY7c8gzZGloKOfrufM/V0bevWGpvzO0qaPwXxw2wzddpML2F/8ubHfbRgm4bv3aDbbKW+0qDjxd227OzOq2zy2yrsfU2atiKbVRSPbB4Wbd9+8pl9uHnK/q280aN9m+HtLgDiiUIQAACjgmQJHAMVOZ4iPIANVCTaCnQwDt2Gx05BhqwObQUcPAduh7r6I8zOuzie1qLWv7a+g02cUyD/eahth7njF293s7et8U2GdX/ZEF3t9l/PdBmd/21vUcbe23eaGfs0WwrDaiLfl5u9UBsRH2+eXpPm7kN/PiQFttpIyoKHMoKUxCAgEMCJAkcwoxN8RDlAWqgJtFSoIF37DY6cgw0YHNoKeDgO3Q91tG5Ny6zZ9/p7JPlNVapsxv+cVCfrs296L8faLM7ni08mJ+0WaOdtU+zvTi7yz5d3B1dpikDE0c39Lq+wOSffmFdX15S8Nh1k0b73wdRTdDvAGIAAhDwQoAkgQesPER5gBqoSbQUaOAdu42OHAMN2Bxaqr3gP/duZzQQr68z22a9BttiTPXn+cc6+qerl9qrHxSealAO6X/eq9n237qpnFMLnqOB/+H/taTk9Sfv2mxDB9dZY4NFyQEtrNjbMXdBtx1zaWm7ms5w7bcH9maK30MAAhCoCgGSBB6w8xDlAWqgJtFSoIF37DY6cgw0YHNoqXaC/8HnXXbR3a32ypyeg3ANdH+wf4vpTXy1jlhHVzzSZtc/Ubwkv7f+aWHDC48c0NtpRX//wEsdEaNSxy4bN9q+WzaWVT2Qa2evi76wjhJFEruPb7Tz96eSoM/B40IIQMArAZIEHvDyEOUBaqAm0VKggXfsNjpyDDRgc2ipdoL/veuW2YzZhUepGvj+68HVG6DGOvrb/G479lel37iXIq7KiIv6kSS4f0aH/azEmghq+6gdm+zUbzRXHPjeEiA/PWKAbTeu+lUdFTvGBRCAQBAESBJ4CDMPUR6gBmoSLQUaeMduoyPHQAM2h5ZqI/hv/K3Lvn3l0pKdnfqtgTZ2tZ4L/3V0md3zfLs983ZnVF7/9Q0bbc8J7hfXy9XRXc+123/+sefChOq4Fg58YEaHlZjWb/+4Z7MdtE3fpxtoR4Mjf1k6SfHbUwba+iMqXyBRVQT/ePVSe7PAzg1ieu5+1UvS1IaK6SUEIFBNAiQJPNDnIcoD1EBNoqVAA+/YbXTkGGjA5tBSbQT/pqfa7bcPrzjwzu39d/ZqtgNy5vNr+78L7my1BUt6DsuVSPjXQ1ps9PDKB8rFaOXraOHSbpv2Uoe99H6XjRpWZ9oiUNsc/vHFDrv43sLTAYYNrrMb/2mQNfazW7/4Q6vd83xHwa5uP67BLjii79MZZPTWZ9rt3uc77NNF3TZ+nfoo+aFKDg4IQAACaSZAksBDdHiI8gA1UJNoKdDAO3YbHTkGGrA5tFQbwb/7uQ77jz+WnmuvN9m5VQJ6o64364WOzdZusP86vn+D5Vy7lejouifa7cpHeiY8tOjf2fs2R+sE9OdY2tZtz87qirYqfGVOz6kZ26/fEG2zuOrg6q3d0B/fuBYCEIBAfwiQJOgPvSLXVnLz89A8JjNEAC1lKJhVdAUdVRF+xppGS7UR0HkLuu3oXlbXv+WfB5nexut48s1O+9HNy0o6d+XpA51VE1Sqo8XLuu0vb3baRwu6bbN16m1LBzs0zPq4K5oK0N5p0dQKLeT43sddpikXW41tsPXW6GeJQm1IhV5CAAIQKEiAJIEHYVR68/PQBUxmhABaykggq+wGOqpyADLUPFqqnWD+9wNtdsezhXcOOHyHJjt90leL8V32cJvd+FTpXQa+P6XFpmzhpky+mjpS9cCLs7tM2x/qGDGkruKdC2pHBfQUAhCAQN8IkCToG7eSV1Xz5ufBHUxWkQBaqiL8DDWNjjIUzCq7gpaqHIAKm7/8z212w196Dv6P26nJTtyl52r9tz/bbr98oPQaBi5X46+WjvKrBzRdYeQQphNUKCtOhwAEAiBAksBDkKt18/PgCiarTAAtVTkAGWkeHWUkkClwAy2lIAgVdqG1w+y5WZ1WX2e21boN1lRgGn850xMeOn9whS0XPz1pHVE94Cx0GIIABAIhkNkkwcKFC+3ZZ5+N/kyZMsXGjx8fhbS7u9sef/xxmzZtmrW1tdlmm21mhx56qA0cONCWLl1qt9xyi73yyivW3NxskydPtp122snq6ups/vz5dv3119vs2bNt8ODBdsghh0TXFjqSvvkFotUg3URLQYbdudPoyDnSYA2ipeyGXrshaFeEQsc/7dlsB/Zjq8F8m0nqiOqB7GoWzyAAAX8EMpkkWLBggd144402evRoe+2116LB/oQJEyKKH374of3ud7+zI444wkaOHGk333yzDR06NEokPProozZz5kw77rjjTEmG6667zg466CAbO3as3XrrrVZfX2/77bdflCi444477MQTT7Thw4evEJ0kb37+pIHlNBBAS2mIQu33AR3VfgzT4gFaSksk/PTjtmfa7dJpPacdnLd/i+0x3s1aBHGvk9AR1QN+NIJVCEAgDAKZTBLEoVu2bJldccUVtvPOOy9PEjzzzDP2+uuv27HHHhtVCKhqQJUFxx9/vP3+97+3LbbYIvqjQ4mGESNG2Pbbb29XX311lEgYM2ZMVIFw5ZVXRlUGhaoJkrj5hSFPvERLaMAFAXTkgiI2RAAthaGDdz/usqZGs7WG+Vnh37eOqB4IQ6d4CQEI+CMQXJLgwQcftHnz5tkxxxwTUVVVgH6m6QOaTpCbUNDPdWy77bY2derUaFqCqhN06NzNN998efIhN0S+b37+5IDltBFAS2mLSG32Bx3VZtzS2Gu0lMao1F6ffOmI6oHa0wI9hgAE0kmAJAFJgnQqk15FBHw9SIE3LALoKKx4+/QWLfmkG45tHzqieiAc/eApBCDgnwBJAk9JAv+howUIQAACEIAABCAQNoHWznp757NBtrD1y3UThg1st3HDllhDfXfNgFlzzTVt1KhRNdNfOgoBCGSfQHBJAtYkyL6os+Shj7ctWeKDL+URQEflceKs3gmgpd4ZcUbvBFzpaM5nXfbqB13W3mnW2GA2cXSDjRxS13sHOAMCEIAABEoSCC5JoN0Nrr32WjvssMNsnXXWWWF3Ay1keMIJJ9jixYtX2N2go6MjWruA3Q34VCVFwNWDVFL9pZ10EkBH6YxLLfYKLdVi1NLX5/7qSEmBGbM7be6CL6sFRgypixIETQ3p85UeQQACEKhFAsElCbq7u03VBPfcc0+0S4F2J9CChAMHDrTW1la7/fbb7YUXXrDm5uZo60TtYKBdELQl4g033GDvvPOODR48OEoWFNrZQCLo782vFoVEn/0QQEt+uIZmFR2FFnF//qIlf2xDstwfHSkxoAQB1QMhKQZfIQCBpAlkOkmQNMy4vf7c/KrVZ9pNJwG0lM641Fqv0FGtRSy9/UVL6Y1NLfWsLzqieqCWIkxfIQCBWidAksBDBPty8/PQDUxmgABaykAQU+ACOkpBEDLSBbSUkUBW2Y1KdUT1QJUDRvMQgEBwBEgSeAh5pTc/D13AZEYIoKWMBLLKbqCjKgcgQ82jpQwFs4qulKsjqgeqGCSahgAEgiZAksBD+Mu9+XloGpMZI4CWMhbQKrmDjqoEPoPNoqUMBrUKLpWjI6oHqhAYmoQABCDwdwIkCTxIoZybn4dmMZlBAmgpg0GtgkvoqArQM9okWspoYBN2q5SOqB5IOBg0BwEIQKAAAZIEHmTBQ5QHqIGaREuBBt6x2+jIMdCAzaGlgIPv0PViOsqvHthwZL2tu3q9w5YxBQEIQAAC5RAgSVAOpQrP4SGqQmCcXpQAWkIcLgigIxcUsSECaAkduCCQr6P86oHhK9XZxNH1NrC5zkVz2IAABCAAgQoJkCSoEFg5p/MQVQ4lzimHAFoqhxLn9EYAHfVGiN+XSwAtlUuK80oRyNUR1QNoBQIQgED6CJAk8BATHqI8QA3UJFoKNPCO3UZHjoEGbA4tBRx8h65LR5tvsbXNmN1pShLooHrAIWBMQQACEOgnAZIE/QRY6HIeojxADdQkWgo08I7dRkeOgQZsDi0FHHyHrj/4+AzrGrKpaZpBY4MZaw84hIspCEAAAg4IkCRwADHfBA9RHqAGahItBRp4x26jI8dAAzaHlgIOvgPX47UHps9418aMGUP1gAOmmIAABCDggwBJAg9UeYjyADVQk2gp0MA7dhsdOQYasDm0FHDw++l67toDc95/1/bcYT12LugnUy6HAAQg4IsASQIPZHmI8gA1UJNoKdDAO3YbHTkGGrA5tBRw8PvoeqGdC7o+m2E7brdlHy1yGQQgAAEI+CZAksADYR6iPEAN1CRaCjTwjt1GR46BBmwOLQUc/D64XmznAnTUB5hcAgEIQCBBAiQJPMDm5ucBaqAm0VKggXfsNjpyDDRgc6FpaWlbtzXU11lzY8BB74PrhaoHJo6ut4HNdZG10HTUB4RcAgEIQKCqBEgSeMDPzc8D1EBNoqVAA+/YbXTkGGjA5kLR0uNvdNp//KHVPv/iy+35th/XYAdv12TbrNsQcPTLc71Y9UDu1aHoqDxinAUBCEAgfQRIEniICTc/D1ADNYmWAg28Y7fRkWOgAZsLQUs3T2+33zzUVjDKZ+/bYvtMpKygEJzeqgdIEgT8xYHrEIBAzREgSeAhZCE8RHnAhskCBNASsnBBAB25oIgNEci6ljS94JuXLCkZ7IfOH4wY8giUUz1AkgDZQAACEKgdAiQJPMQq6w9RHpBhsggBtIQ0XBBARy4oYiOEJMEDL3XYRXe3lgz2T48YYNuNY9qBIFVSPUCSgO8QCEAAArVDgCSBh1jxQO4BaqAm0VKggXfsNjpyDDRgc1nX0tQ/t9nv/tJeMsJn7NFsh2zXFLAKvnS90uoBkgTBSwYAEIBADREgSeAhWFl/iPKADJNFCKAlpOGCADpyQREbIpB1Lf3lzU77XzcvKxns/z5hoG26Vn2qBPHZ4m57+NUOe/3DLlt/RL19Y5NGGzn0y50EXB99rR4gSeA6EtiDAAQg4I8ASQIPbLP+EOUBGSZJEqABjwT4w1VvXQAAIABJREFUTvIINzDTIWjpgJ8vscXLvtzVIP9Yc2idXXfGoFRF/fdPtdv/PLziQovH7dRkJ+7S7LSv/akeIEngNBQYgwAEIOCVAEkCD3hDeIjygA2TBQigJWThggA6ckERGyIQgpYen9lh/3Zbq3Xn5QkGt9TZvx/aYhPHpGc9gpfndNo/X1O88uHfDxtgO27Q//66qB4gScB3CAQgAIHaIUCSwEOsQniI8oANkyQJ0IAnAnwneQIboNlQtPTxom67+6/t9tRbnVZfb/b1DRvtwG0abeUBfkr4+yolLbKoxRaLHVpgUQst9udwVT1AkqA/UeBaCEAAAskSIEnggXcoD1Ee0GEyjwBaQhIuCKAjFxSxIQJoKV06OOw/l9hnXxSeGqGe1teZTTuvb1s2uq4eIEmQLu3QGwhAAAKlCJAk8KAPHqI8QA3UJFoKNPCO3UZHjoEGbA4tpSv4x/16qX34eVfRTg1qqbO7v1/5Ggo+qgdIEqRLO/QGAhCAAEmChDXAQ1TCwDPcHFrKcHATdA0dJQg7402hpXQF+MpH2uy6J4pv2bjfVo323b1byu60z+oBkgRlh4ETIQABCFSdAJUEHkLAQ5QHqIGaREuBBt6x2+jIMdCAzaGldAV/4dJuO/43S23R0hWnHNTVmV11+kBbe9Xytmv0XT1AkiBd2qE3EIAABKgkSFgDPEQlDDzDzaGlDAc3QdfQUYKwM94UWkpfgN+c22VXPdoWLbIYH9qq8dz9WmzCOr3vbJBU9QBJgvRphx5BAAIQKEaASgIP2uAhygPUQE2ipUAD79htdOQYaMDm0FJ6gz93frfNnNtp49aoT2X1AEmC9GqHnkEAAhDIJ0CSwIMmeIjyADVQk2gp0MA7dhsdOQYasDm0lI3gV6N6gCRBNrSDFxCAQBgESBJ4iDMPUR6gBmoSLQUaeMduoyPHQAM2h5ZqP/hJrj1QjFa5Onrp/U57ZU6XafrEjhs2WlPvsydqP0B4AAEIQCAFBEgSeAhCuTc/D01jMmME0FLGAlold9BRlcBnsFm0VLtBVfXAqx902ZzPvtwycfhKdTZxdL0NbK5L3KnedDRjdqddfG/bCts7fnuPZjt0u6bE+0uDEIAABEIjQJLAQ8R7u/l5aBKTGSWAljIa2ITdQkcJA89wc2ipNoP76eJue3F2py1tM2tsMNtwZL2tu3p5ux748LiUjlo7zI765RJbsGTFHRvUlx8d2GK7bdroo1vYhAAEIACBvxMgSeBBCjxEeYAaqEm0FGjgHbuNjhwDDdgcWqqt4Kt6QLsfzPq4+tUDueRK6ejm6e32m4faioJuaTK775zBtRUIegsBCECgxgiQJPAQMB6iPEAN1CRaCjTwjt1GR46BBmwOLdVO8NNWPVBukuCs65ZFVQ+ljpu/M8hWXSn5aRK1E316CgEIQKB/BEgS9I9fwat5iPIANVCTaCnQwDt2Gx05BhqwObSU/uCntXrAZZLgpu8MitZU4IAABCAAAT8ESBJ44MpDlAeogZpES4EG3rHb6Mgx0IDNoaV0Bz/N1QPlJglumt5uvy013aDR7L5/YbpBupVI7yAAgVonQJLAQwR5iPIANVCTaCnQwDt2Gx05BhqwObSUzuDXQvVAuUmCZe1fLly4cGnhhQt/eGCLTWLhwnQKkV5BAAKZIUCSwEMoeYjyADVQk2gp0MA7dhsdOQYasDm0lL7g51YPqHebrlXdnQvKIdSbjl54r9MuubfV/ja/Z6Lg9EnNdvgObIFYDmPOgQAEINAfAiQJ+kOvyLW93fw8NInJjBJASxkNbMJuoaOEgWe4ObSUnuDmVw+sMrDOJo6uN/2d9qNcHSlZ8MqcLltzaJ19faNGa2Hnw7SHlv5BAAIZIUCSwEMgy735eWgakxkjgJYyFtAquYOOqgQ+g82mWUsvvd9p98/osJfe77Khg+ts780bbZ+J2RxV5lcPbDCy3jYcWV8zikuzjmoGIh2FAAQg4JEASQIPcLn5eYAaqEm0FGjgHbuNjhwDDdhcWrX024fb7Kan2leIzGZrN9jPjxlgjQ3ZCFotVw/kRiCtOsqGSvACAhCAQP8JkCToP8MVLHDz8wA1UJNoKdDAO3YbHTkGGrC5NGpp5t+67IwrlxaNylFfa7JTd2uu+ajVevUASYKalyAOQAACAREgSeAh2Gl8iPLgJiYTIICWEoAcQBPoKIAgJ+RiGrX0ywfa7PZnV6wiyEXy0Pm1u2VeVqoHSBIk9CGlGQhAAAIOCJAkcAAx30QaH6I8uInJBAigpQQgB9AEOgogyAm5mEYtffuKpfbG3K6SBKZ+a6CNXa125uzHzmSpeoAkQUIfUpqBAAQg4IAASQIHEEkSeICIyYhAGh/ICU3tEUBHtReztPY4jVq68K5Wm/ZyR0lkD/xgsDXUUI4gi9UDJAnS+qmmXxCAAARWJECSwIMq0vgQ5cFNTCZAAC0lADmAJtBRAEFOyMU0aunJNzvtRzcvK0pgzwmNdu5+LQkR6n8zWa0eIEnQf21gAQIQgEBSBEgSeCCdxocoD25iMgECaCkByAE0gY4CCHJCLqZVS/96yzJ7/I3OFSgMaDL77SkDbe1V019GkPXqAZIECX1IaQYCEICAAwIkCRxAzDeR1ocoD65i0jMBtOQZcCDm0VEggU7AzTRr6Zan2+3qR9ttSVu31ZnZvls22lFfa7aRQ/W/dB8hVA+QJEi3BukdBCAAgVwCJAk86CHND1Ee3MWkRwJoySPcgEyjo4CC7dnVWtDSZ4u7bdWV0p8YUKhCqh4gSeD5w4l5CEAAAg4JkCRwCDM2VQsPUR7cxqQHAmjJA9QATaKjAIPuyWW05A5saNUDJAncaQdLEIAABHwTIEnggTAPUR6gBmoSLQUaeMduoyPHQAM2h5b6H/xQqwdIEvRfO1iAAAQgkBQBkgQeSPMQ5QFqoCbRUqCBd+w2OnIMNFBz017qsGl//cjWW2c122H9BttiTEOgJPrudsjVAyQJ+q4broQABCCQNAGSBB6I80DuAWqgJtFSoIF37DY6cgw0MHNPvdVpl9zbap9/0d3DcyUK/u3gAdbUGBiQPrhL9UBPaHwn9UFEXAIBCEAgQQIkCTzA5ubnAWqgJtFSoIF37DY6cgw0MHOH/ueSFRIEMYKDt22yMyc3B0akMnepHliRF99JlWmIsyEAAQgkTSC4JMH1119vL774Yg/OQ4cOtTPPPNOamprssssusw8++GD57/fcc0/bY489bP78+aZrZ8+ebYMHD7ZDDjnENttss4Lx4uaXtIyz2x5aym5sk/QMHSVJO1ttTXu5wy68q7WkU/eeM9gGNGXLbxfeUD1QnCLfSS4Uhg0IQAAC/ggElyTIR/nqq6/a888/b0ceeaQtXrw4SgQcc8wxNmTIkOWndnd326233mr19fW23377RYmCO+64w0488UQbPnz4CtHh5udPsKFZRkuhRdyPv+jID9cQrP7snla7f0ZHSVd/esQA224c6xPkQqJ6oPSng++kEL498BECEKhlAkEnCdrb2+3qq6+2HXfc0TbddFObM2eO3XvvvXbcccfZoEGDlsd1yZIl0XlTpkyxMWPGWFtbm1155ZW20047Fawm4OZXyx+JdPUdLaUrHrXaG3RUq5Grfr//5+E2+/1T7SU7cumJA23jUfXV72wKekD1QHlB4DupPE6cBQEIQKBaBIJOEsyaNcvuv/9+O+GEE2zgwIH23nvv2XXXXWdKHixbtixKABx66KFRUmDq1KnRv0ePHh3FShUHm2++uU2YMGGF2HHzq5acs9cuWspeTKvhETqqBvVstDnj/U773rXLSjrz0PmDs+FsP72geqB8gHwnlc+KMyEAAQhUg0CwSYJ4CsEaa6xhu+yyS8Re6w4oUbDxxhtbZ2dnVD2gRMHEiRNJElRDnbRpPEghAhcE0JELiuHa+F+3LLO/vNFZEMD3922xKRPD3t6A6oHKPxt8J1XOjCsgAAEIJEkg2CTBxx9/bDfeeKMdffTRBdcVUBBeeOGF6M8BBxwQTS+opJIgySDSFgQgAAEIQMAXga7uOrv3jdXtsXdX7dHEYeP/ZtuutcBXszVhd2Fro73z+SBr7fhyusXaqyyztVYpXXlRE47RyUQJrLnmmjZq1KhE26QxCEAAAqUIJJYkUMn+yy+/HL2l13HffffZgAEDbNKkST3m/ycVLrWvagKtM1BXVxc1+/7770c7HIwcOTL6f5wk0E4GmobAmgRJRYd2YgK8bUELLgigIxcUsdHWYXbrw6/bVhM2tI3WDHsNAqoH+vd54Dupf/y4GgIQgIBvAokkCVS6r60F9fb+u9/9blTGr7L+lVZaKfqjnzU0JLcy8sKFC+3aa6+1gw46qEfmVjetZ555xo4//viIezzdYOedd452N+jo6Ii2PmR3A9+yxD5JAjTgkgAP5C5phm0LLZmx9kD/PwPoqP8MsQABCEDAJ4FEkgSa63/hhRfa9773vehN/UUXXWRnnXWWNTY22sUXX2znnnuuDRs2zKefPWw//fTTNnPmzGiqQW5yQskMVRg8+eST0flamFCJhJaWFlNi4YYbbrB33nnHBg8eHCULtF5BoYObX2KhzHxDaCnzIU7EQXSUCOYgGglZS1QPuJN4yDpyRxFLEIAABPwRSCRJsGjRIrvgggvs29/+tn322WfRQPycc86xTz/91H75y19GSYKVV17Zn5cJW+bmlzDwDDeHljIc3ARdQ0cJws54U6FqieoBt8IOVUduKWINAhCAgD8CiSQJ1P177rknmnJQX19v559/fvQW/sc//nG0c8BRRx21fF0Af64mZ5mbX3Kss94SWsp6hJPxDx0lwzmEVkLTEtUDflQdmo78UMQqBCAAAX8EEksSyIUlS5ZEngwaNMi0kKEWClxvvfUylSCQf9z8/Ak2NMtoKbSI+/EXHfnhGqLVkLS0cGm3vTi7y/S3jg1G1tuGI8NesNGV5kPSkStm2IEABCCQJIFEkgRKDtx///2211579djJYMGCBXbVVVfZySefzHSDJKNOWzVDgAepmglVqjuKjlIdnprqXChaenNul70xtyuKzSoD62zi6Probw43BELRkRtaWIEABCCQPAGvSYJ420OtPXDLLbfYoYceGu1mEB8vvfSSvfLKK/aTn/yEJEHysafFGiDAg1QNBKkGuoiOaiBINdLFrGuJ6oFkhJh1HSVDkVYgAAEI+CPgNUmgCgJtHaitD7W14LbbbhvtFBAfzc3NNmnSJBs3bpw/D6tgmZtfFaBntEm0lNHAJuwWOkoYeIaby7KWqB5ITrhZ1lFyFGkJAhCAgD8CXpMEcbc1rUCLFp522mk2ZMgQf96kxDI3v5QEIgPdQEsZCGIKXEBHKQhCRrqQRS25qB6Y9XGXtTTV2aihTEkoR+pZ1FE5fnMOBCAAgVoh4DVJ0N3dbQsXLrSuri/n9RU6tNvBKquskqnFC7n51Yr8099PtJT+GNVCD9FRLUSpNvqYNS31t3rglqfb7dcPtvUI3g8PbLFJmzbWRkCr1Mus6ahKGGkWAhCAgDcCXpMEqiC44IILbN68eUUdGDFiRLQlYpYqDLj5edNrcIbRUnAh9+IwOvKCNUijWdGSi+qBS6e12W3PtBfUwVn7tNi+W5IoKPYhyYqOgvwSwGkIQCAIAl6TBEEQLOAkN79QI+/eb7TknmmIFtFRiFH343MWtJRbPTCw2Wzi6AYbvlJl0wQ++KzLjv/N0pKQHzp/sJ8gZMBqFnSUgTDgAgQgAIGiBBJJEsQLGGrqQf6hqQaHHHJIj60Raz1e3PxqPYLp6T9aSk8sarkn6KiWo5euvieppfZOszuebbfHZnaY/r3duAbbb8smW23lygb0McH86oF1V6+3DUbWW1ND5Yxvmt5uv32o5zSDfCuXHDPAthzTB+OVd6fmrkhSRzUHhw5DAAIQSAGBRJIE8VaIra2ty11ub2+3O+64wzbeeGM78cQTTTsdZOXg5peVSFbfD7RU/RhkoQfoKAtRTIcPSWnpjbld9qObl9mni7pXcPx/HdRi39ikslJ+F9UDuR0pNdUgPu8H+7fY5PGV9TMdUfbfi6R05N8TWoAABCCQTQKJJAmKodNaBVOnTrXvfve7VBJkU1941U8CPEj1EyCXRwTQEUJwRSApLZ12+VJ756PCix4PbK6ze84eVJZLLqsHcht89PUO+/FtX734KNSZ684YZGuy20HBOCWlo7JEwkkQgAAEILACgaomCebOnWuXXHKJ/fCHP7Rhw4ZlJjzc/DITyqo7gpaqHoJMdAAdZSKMqXAiCS1pO8FTLys937+cagLX1QP5ATjsP5fYZ1+sWOmg83bduNH+98EtqYhZGjuRhI7S6Dd9ggAEIFArBBJJEhRak2D+/Pn23HPP2eTJk+20006zhobszNvj5lcr8k9/P9FS+mNUCz1ER7UQpdroYxJauveFDvv5faXf0h+8bZOdObnwNEVf1QP5EZr+VqddcFerLV7WM1EwbkS9/fiQAVQRlJB0EjqqjU8UvYQABCCQTgKJJAkKrUkgHKNHj7ZRo0ZZXV3fFiFKJ1JKe9Mal1rsFw9StRi19PUZHaUvJrXaoyS09OJ7nXbW9ctKIvrOXs12wNZNK5zju3ogv8G2DrN7X2i3Z97ptOaGOttpowbbg3UIepV3EjrqtROcAAEIQAACRQkkkiQIjT83v9Ai7s9ftOSPbUiW0VFI0fbra1JamvzTL6yrcCV/5ODN3xlkq+ZsW5hU9YBfuuFYT0pH4RDFUwhAAAJuCSSWJJg1a5Zdc8019p3vfMdmz55tP/nJT6ypqcnOPvts22qrrdx6VWVr3PyqHIAMNY+WMhTMKrqCjqoIP2NNJ6WlB1/usJ/eVXjKwfE7N9kJO3811SDp6oGMhbQq7iSlo6o4R6MQgAAEMkAgkSTBsmXL7IILLrDdd9/dtt12W7vwwgttt912syFDhtjtt99u5513HrsbZEBMuOCeAA9S7pmGaBEdhRh1Pz4nqaVnZ3XarU+329Nvd0bODG6ps3/eu9l23+zLbQWpHvAT4ySsJqmjJPyhDQhAAAJZI5BIkuDzzz+3iy++2M455xzTIoa/+tWv7Ac/+IF1dHQs/zm7G2RNWvjjggAPUi4oYgMdoQFXBKqhpaVt3aa5/0MGfbV+EdUDriJaHTvV0FF1PKVVCEAAArVJIJEkgRYuvOiii2zrrbe2Tz/91JYuXRrtaDB9+nS777777Pzzz7cBAwbUJsECvebml5lQVt0RtFT1EGSiA+goE2FMhRPV1hLVA6mQQb87UW0d9dsBDEAAAhDIOIFEkgRi+OGHH9qll15q9fX19t3vfjf6+9/+7d/s5JNPtokTJ2YKMze/TIWzqs6gpariz0zj6Cgzoay6I9XUEtUDVQ+/sw5UU0fOnMAQBCAAgQwTSCxJEDPUFANVEqy00kqZ2/ow9pGbX4Y/MQm7hpYSBp7R5tBRRgNbBbeqoSWqB6oQaM9NVkNHnl3CPAQgAIFMEUgsSaBKgl/84hf2wgsv2Nprr22XXHKJ3XTTTbblllvaDjvskCmo3PwyFc6qOoOWqoo/M42jo8yEsuqOJK0lqgeqHnIvHUhaR16cwCgEIACBDBNIJEkQr0mw/fbbR+sS/L//9/+iRQwXLVpkV1xxRfTvwYMHZwYzN7/MhLLqjqClqocgEx1AR5kIYyqcSEpLVA+kItzeOpGUjrw5gGEIQAACGSeQSJIgd3cD8Yx3Oujq6or+fe655xq7G2RcabjXJwI8SPUJGxflEUBHSMIVgSS0RPWAq2il104SOkqv9/QMAhCAQPoJJJIkUCXBz372M9t0001t1113jSoJvv/979sjjzxiM2fOtLPPPtuamprST6vMHnLzKxMUp/VKAC31iogTyiCAjsqAxCllEfCpJaoHygpBJk7yqaNMAMIJCEAAAlUmkEiSQD5q68MLL7zQZsyYEe1s0NzcbGPHjrXzzjvPRo4cWWUMbpvn5ueWZ8jW0FLI0XfnOzpyxzJ0S760RPVAWMrypaOwKOItBCAAAX8EEksSxC4sWbLEWltbrbGxMbM7HHDz8yfY0CyjpdAi7sdfdOSHa4hWXWuJ6oEQVWTmWkdhUsRrCEAAAv4IJJIk0JoEF110UbRA4fDhw/15kxLL3PxSEogMdAMtZSCIKXABHaUgCBnpgkstUT2QEVH0wQ2XOupD81wCAQhAAAK9EEgkSdDd3R1td9jQ0GC77757jy5p6sEqq6xidXV1mQkWN7/MhLLqjqClqocgEx1AR5kIYyqccKElqgdSEcqqdsKFjqrqAI1DAAIQyDiBRJIEqiQ466yzbPbs2SvgHD16tP385z9nd4OMCw33+kaAB6m+ceOqngTQEYpwRaC/WqJ6wFUkattOf3VU297TewhAAALpJ5BIkiD9GNz2kJufW54hW0NLIUffne/oyB3L0C31VUtUD4SuHBKXKAACEIBALREgSeAhWn19iPLQFUzWOAG0VOMBTEn30VFKApGBbvRFS1QPZCDwjl3oi44cdwFzEIAABCBQggBJAg/y4ObnAWqgJtFSoIF37DY6cgw0YHOVaInqgYCF0ovrlegIihCAAAQgkDwBkgQemHPz8wA1UJNoKdDAO3YbHTkGGrC5crVE9UDAIinD9XJ1VIYpToEABCAAAQ8EEk0SLFu2zJYuXdrDDXY38BBVTGaGAA9SmQllVR1BR1XFn6nGe9MS1QOZCrc3Z3rTkbeGMQwBCEAAAmURSCRJEG+BeNVVV0W7GDQ3Ny/v3IgRI+z888+3IUOGlNXhWjiJm18tRKk2+oiWaiNOae8lOkp7hGqnf6W0NOvjLlMFQXun2cBms4mjG2z4StnZ3rh2opT+nvKdlP4Y0UMIQCBsAokkCebPn28/+clP7Mwzz7R1110388S5+WU+xIk5iJYSQ53phtBRpsObqHOFtLS0rdtenN1lny7ujvqy7ur1tsHIemtqSLRrNFZDBPhOqqFg0VUIQCBIAokkCZYsWWL/8R//YaeccoqpciDrBze/rEc4Of/QUnKss9wSOspydJP1LV9LVA8kyz8rrfGdlJVI4gcEIJBVAl6TBG1tbfbyyy9ba2urPfvss/b555/b7rvvblqHID5aWlps/PjxPaYg1Dpsbn61HsH09B8tpScWtdwTdFTL0UtX32MtUT2QrrjUWm/4Tqq1iNFfCEAgNAJekwQLFiywCy64wObNm1eUK2sShCY5/K2EAA9SldDi3GIE0BHacEVAWlp19JasPeAKaKB2+E4KNPC4DQEI1AwBr0mCfApawFBHXV2d5f67ZmiV2VFufmWC4rReCaClXhFxQhkE0FEZkDilVwKqHrj14Tds2Mhx0bmsPdArMk4oQoDvJKQBAQhAIN0EEksSvP322/ajH/3IzjrrLNt2221N///Zz35m//Iv/2Ljxn35wJGVg5tfViJZfT/QUvVjkIUeoKMsRLG6PsRrD7z1zns2br0x0c4FI4ewc0F1o1K7rfOdVLuxo+cQgEAYBBJJEixbtiyadjBlyhTbYYcdlpN9/vnn7fbbb4+2QBwwYEBmiHPzy0woq+4IWqp6CDLRAXSUiTBWxYn8tQcWfvSWHbr7xuxcUJVoZKdRvpOyE0s8gQAEskkgkSSBFiy8+OKL7ZxzzrFhw4YtJ1ns57WOmptfrUcwPf1HS+mJRS33BB3VcvSq1/fcnQsaGyyqHvjgreds6623rl6naDkTBPhOykQYcQICEMgwgUSSBNrl4KKLLrLtt9/eJk+evHxNgmnTptn06dPt3HPPZXeDDIsM1/pOgAepvrPjyq8IoCPUUAmB/OqBEUPqogRBU4MZWqqEJOcWI4CO0AYEIACBdBNIJEkgBB988IH99Kc/tdmzZ9uqq65qn332mY0ePdrOO+88W2uttdJNqcLecfOrEBinFyWAlhCHCwLoyAXFMGwUqh7IXXsALYWhA99eoiPfhLEPAQhAoH8EEksSqJva0WDx4sXW0dFhjY2NttJKK0VVBVk7uPllLaLV8wctVY99llpGR1mKph9fSlUP5LaYq6Vn3u606W93mq7dZr0G223TRj+dw2rmCPCdlLmQ4hAEIJAxAokkCbT2gKYbaE2C4cOHZwzhiu5w88t8iBNzEC0lhjrTDaGjTIe33871Vj2QnyRYb+Ot7N9vb7UXZ3f2aHvUsHo795vNNn6dhn73KXQDnV1mX7R22yoDs/ciRbHlOyl0heM/BCCQdgKJJAlUQXDTTTdZQ0OD7b777j2Y1NfX2yqrrJKpigJufmmXfe30Dy3VTqzS3FN0lOboVK9v5VYP5CcJpn043qa91FGw4+sMr7erTh9YPadqvOVXP+iym6e326Ovf8lXSYIz9mi2yROyVaXBd1KNC5XuQwACmSeQSJJAlQRnnXVWtB5B/qF1CX7+85/32PWg1qlz86v1CKan/2gpPbGo5Z6go1qOnp++V1I9kNuDh56YYRc8Mq5kpy44fIBtvz7VBJVG7qm3Ou2HNy0reNnhOzTZ6ZOaKzWZ2vP5TkptaOgYBCAAgYhAIkmC0Fhz8wst4v78RUv+2IZkGR2FFO3SvvaleiDX4uX3vGk3zBhVspEjdmiyb2VoQJuUeg78xRJbtLS7aHNX/8NAW3vV+qS647UdvpO84sU4BCAAgX4TSCxJoMUK33jjDVuwYMHyTi9ZssTef/99O+SQQ2zllVfutzNpMcDNLy2RqP1+oKXaj2EaPEBHaYhC9fvQ1+qB3J7/7v7Xbepf1ynpzGm7NduRX2uqvsM11IO353XZt6YuLdnjU7/RbEftmA2ufCfVkDjpKgQgECSBRJIEnZ2ddtlll9n06dNt0003teeee8623XZbmzlzpm288cb27W9/2wYMGJCZAHDzy0woq+4IWqp6CDLRAXSUiTD22Yn+Vg/kNiwt/cv9G5fsy9TTBtrY1bPxxrvP0Cu88JHXOuz/3N5a8qqfxQAKAAAgAElEQVQ9JzTaufu1VGg5nafznZTOuNArCEAAAjGBRJIE8+fPtwsvvNC+973vWXNzs1188cXRTgeLFi2yW265xf7xH/8x+nlWDm5+WYlk9f1AS9WPQRZ6gI6yEMW++eCieiA/SfBOx+b2m4faCnZoyhaN9v0p2RjI9o14366at6Dbjr50ScmLv7t3i+23VTYWMOQ7qW864SoIQAACSRFIJEmgZMAFF1wQVQwMGzYsShicccYZUfWAEgbnnntuogsX3nPPPfboo48uZzx27Fg7+eSTTbswKGnxyiuvREmLyZMn20477RTtvKBEx/XXXx8tvjh48OBoisRmm21WME7c/JKSb/bbQUvZj3ESHqKjJCinqw2X1QP5SYKtt97a7ni23f77gZ6JgmO+3mQn75qdhH/SEf3XW5fZ4zN7biuZ24e7zx5kg5qzsSUi30lJq4v2IAABCFRGIJEkgbp055132t13320//vGP7Y9//KO9/vrrpu0Phw4dameffbY1NSU3z06D/c0339wmTJjQg5YSB5oCcdxxx9nChQvtuuuus4MOOsiURLj11luj/u63335RouCOO+6wE0880YYPH74CcW5+lYmQs4sTQEuowwUBdOSCYu3YcF09UChJEP9MW/a1dnTbFqMbrC4b49eqBfq9T7rsvN8vM1UV5B/f26fFvrllNqoI5BvfSVWTGQ1DAAIQKItAYkkCvaWfM2dOVDGgt/RPPfVUNBCfNGmSDRo0qKzOujipra3NrrnmGtttt91s3LivtnHSugnXXnutbbHFFtEfHTfeeKONGDHCtt9+e7v66qttypQpNmbMGJONK6+8MqoyKFRNwM3PRaSwwYMUGnBFgO8kVyTTbcdX9UCpJEG6idRe7zq7zG57pt3+/FqHtbabbbNeg+27RaOtMzxbazzwnVR72qTHEIBAWAQSSxIIq3Y4+OSTT2zu3LnRAoZKHChhoHL+pI5ly5ZFA3z1Y/HixbbaaqvZUUcdFf19xRVX2M4777y8wuDBBx+MuqVFFqdOnWqHHnqojR49OvpZsWoEBnZJRTKMdniQCiPOvr1ER74JV9++z+oBkgTVj2/WesB3UtYiij8QgEDWCCSWJNCOBj/72c+ikn1VDlx00UV22223RYPzAw88MLFEQXt7ezTVYdSoUVFVw0MPPWTvvvtulChQhQFJgqxJvLb94UGqtuOXlt6jo7REwn0/kqgeIEngPm6hW+Q7KXQF4D8EIJB2AokkCZYsWWI//elP7YgjjrC11lpr+e4GKtu/9NJLo50OVl555aqw0oKESg6oSkDrDLhKElTFGRqFAAQgAIFgCMxd3GIfLBxgHV111lDfbeOGLbFhA9uD8R9HIZAVAmuuuWb08ooDAhCAQFoIJJIk+Pzzz6PKASUDVEkQb4GoJMEvfvEL+8EPfhAtYJjEoXUQ5s2bZ+utt541NDREuxYoSXDkkUfafffdx5oESQSBNsomwNuWslFxYgkC6Chb8ki6eiCXHlrKlpaq5Q06qhZ52oUABCBQHoFEkgRaFPCyyy4zVRQccMAB0b+1BaK2G9SaBNoaUQP2JI5PP/00WoRQUxy0a0E83UA7FTz55JPR9ocnnHBCtF5B/u4GWlNBWx+yu0ESkaINEeBBCh24IICOXFBMh42k1h4o5i1aSocOar0X6KjWI0j/IQCBrBNIJEkgiK2trdGgW1shfvHFF9bS0hJtJ6gBeZK7G6gvSgRoS0P1Q7sXHH300TZy5Mioj7fffru98MILUfJi8uTJ0Q4GWlhRFQg33HCDvfPOOzZ48OAoWVBoZwMGdln/yCTrHw9SyfLOamvoqPYjW83qgVx6aKn2tZQGD9BRGqJAHyAAAQgUJ5BYkiCkIHDzCynafn1FS375hmIdHdV2pKtdPUCSoLb1k8be852UxqjQJwhAAAJfEfCeJIgrCNZee23ba6+9om0Qb7zxRtP2guPHj7dTTz01sfUIkgo8N7+kSGe/HbSU/Rgn4SE6SoKy+zbSUj1AksB9bEO3yHdS6ArAfwhAIO0EvCYJuru77YorrrBPPvnETj75ZFt99dXt/vvvj9YBOO2002zatGnROgXf+973EluTIImAcPNLgnIYbaClMOLs20t05Juwe/tpqh4gSeA+vqFb5DspdAXgPwQgkHYCXpMEixYtinYyOPPMM6O5/0oI/N//+3/t2GOPtU022STaZSDp3Q2SCAg3vyQoh9EGWgojzr69REe+Cbuzn8bqAZIE7uKLpS8J8J2EEiAAAQikm4DXJEHu1ofDhw+3mTNnRjsL/PCHP4wW/9NOA0oinHvuuTZs2LB0k6qgd9z8KoDFqSUJoCUE4oIAOnJB0b+NtFYPkCTwH/vQWuA7KbSI4y8EIFBrBLwmCdrb2+2SSy6xCRMm2K677mq//vWvbf3117eDDz444vTEE0/YI488Yuecc441NTXVGrui/eXml5lQVt0RtFT1EGSiA+go3WFMe/UASYJ066cWe8d3Ui1GjT5DAAIhEfCaJBDIWbNmRVMM3nvvvWjhwjPOOCPa8vDyyy+P1ib493//9yhxkKWDm1+WolldX9BSdflnpXV0lN5Izvmsy179oMvaO80aG8wmjm6wkUPqUtthtJTa0NRUx9BRTYWLzkIAAgES8J4kKMZ0zpw5tuqqq0YJg6wd3PyyFtHq+YOWqsc+Sy2jo/RFU0mBGbM7be6C7qhzI4bURQmCpob09TW3R2gp3fGpld6ho1qJFP2EAARCJVC1JEGWgXPzy3J0k/UNLSXLO6utoaN0RVaJASUIaqV6gCRBuvSThd7wnZSFKOIDBCCQZQIkCTxEl5ufB6iBmkRLgQbesdvoyDHQPpqr1eoBkgR9DDiXFSXAdxLigAAEIJBuAiQJPMSHm58HqIGaREuBBt6x2+jIMdA+mKvl6gGSBH0IOJeUJMB3EgKBAAQgkG4CJAk8xIebnweogZpES4EG3rHb6Mgx0ArMZaF6gCRBBQHn1LII8J1UFiZOggAEIFA1AiQJPKDn5ucBaqAm0VKggXfsNjpyDLRMc/nVA5utVW9rr1pf5tXpPA0tpTMutdYrdFRrEaO/EIBAaARIEniIODc/D1ADNYmWAg28Y7fRkWOgvZjLrx4YvpJ2Lqi3gc0rbm34yaJue/LNDvtkcbdtvk6Dbb1uurc3QEvJaimrraGjrEYWvyAAgawQIEngIZLc/DxADdQkWgo08I7dRkeOgZYwl189sOHIelt39cLVA5f9qc1ufLK9h7W1htXb2fs22+aj05ksQEvJaSnLLaGjLEcX3yAAgSwQIEngIYrc/DxADdQkWgo08I7dRkeOgRYwV0n1gC6/7Zl2u3RaW8GOrbZynf3+nwb573QfWkBLfYDGJSsQQEeIAgIQgEC6CZAk8BAfbn4eoAZqEi0FGnjHbqMjx0DzzFVSPRBfuvsFX5Ts1Fn7tNi+Wzb67XgfrKOlPkDjEpIEaAACEIBAjREgSeAhYDxEeYAaqEm0FGjgHbuNjhwD/bu5SqsH4l6881GXnXb50pKd2mnDBvvxoQP8dLwfVtFSP+Bx6XIC6AgxQAACEEg3AZIEHuLDzc8D1EBNoqVAA+/YbXTkGKiZ9aV6IO7F7E+67KT/KZ0k2GXjRvvXg1tW6PjjMzvtxdmdNnRQne2wfoONG5Hsbgloyb2WQrSIjkKMOj5DAAK1RIAkgYdocfPzADVQk2gp0MA7dhsduQPa1+qB/B70Nt3gvP1bbI/xX003eO7dTrvk3labt6C7h6l9Jjba2fuumExw53FPS2jJF9mw7KKjsOKNtxCAQO0RIEngIWbc/DxADdQkWgo08I7dRkdugPaneiC/B394sSMa9Bc6xq5Wb1O/NbDHr4747yWm7RILHcfu1GQn7dLsxslerKClRDBnvhF0lPkQ4yAEIFDjBEgSeAggNz8PUAM1iZYCDbxjt9FR/4C6qh7I78XN09vtNw/13OFg07W0BWKLjVntq2kED7zUYRfdXTihENt86PzB/XOyzKvRUpmgOK0kAXSEQCAAAQikmwBJAg/x4ebnAWqgJtFSoIF37DY66jtQl9UDhXrR2WX21Fud9uniLpuwdoOtu8aKawxccGerPfRKR0knfnHcANt8nYa+O1rmlWipTFCcRpIADUAAAhCoYQIkCTwEj4coD1ADNYmWAg28Y7fRUeVAfVUPVN4Ts/+8v83u+mt7yUt/c/JA22Ck/0UM0VJfIsg1+QTQEZqAAAQgkG4CJAk8xIebnweogZpES4EG3rHb6KgyoL6rByrrzZeVBj+8aVnJy5huUClVzq8mAb6TqkmftiEAAQj0ToAkQe+MKj6Dm1/FyLigCAG0hDRcEEBH5VFMU/VAfo/Pum5ZtPVhoeOsKS227xZf7YRQnrd9Owst9Y0bV/UkgI5QBAQgAIF0EyBJ4CE+3Pw8QA3UJFoKNPCO3UZHvQNNW/VAfo8XLOm23z7cZvfP6Lk2wT/t2WwHbtPUu4OOzkBLjkAGbgYdBS4A3IcABFJPgCSBhxBx8/MANVCTaCnQwDt2Gx0VB5rm6oFCvf50cbe9NLvThgyqsy3H+l+oML8PaMnxhzNQc+go0MDjNgQgUDMESBJ4CBU3Pw9QAzWJlgINvGO30VFhoGmvHnAsAyfm0JITjMEbQUfBSwAAEIBAygmQJPAQIG5+HqAGahItBRp4x26jo55Aa616wLEc+mUOLfULHxf/nQA6QgoQgAAE0k2AJIGH+HDz8wA1UJNoKdDAO3YbHX0FlOqB/okLLfWPH1d/SQAdoQQIQAAC6SZAksBDfLj5eYAaqEm0FGjgHbuNjsyoHnAjKrTkhmPoVtBR6ArAfwhAIO0ESBJ4iBA3Pw9QAzWJlgINvGO3Q9cR1QPuBBW6ltyRDNsSOgo7/ngPAQiknwBJAg8x4ubnAWqgJtFSoIF37HaoOqJ6wLGQKBN3DzRQi6F+JwUabtyGAARqkABJAg9B4+bnAWqgJtFSoIF37HaIOqJ6wLGI/m4uRC35IRm2VXQUdvzxHgIQSD8BkgQeYsTNzwPUQE2ipUAD79jtkHRE9YBj8eSZC0lLfkmGbR0dhR1/vIcABNJPgCSBhxhx8/MANVCTaCnQwDt2OxQd/f/27gRIyupa4PiZGYZtKFBHBbdByiAqsjzXJIJKiUtQtBCIIi5o1CRqyliacosxGmNijEleqXkuIIIgKoLgFjWSeq5A4QJBIoriY3VBEBAGmPXVvdpjM9Pd091zz7fdf1dRLtN9vnt/5/Dd6dO3v4/dA44LJ0M4X2pJX9LvI1BHfuef2SOAQPQFaBIo5IjFTwHV05DUkqeJdzztpNcRuwccF0yOcEmvpeAk/T4SdeR3/pk9AghEX4AmgUKOWPwUUD0NSS15mnjH005yHbF7wHGxtBIuybUUrKTfR6OO/M4/s0cAgegL0CRQyBGLnwKqpyGpJU8T73jaSawjdg84LpI8wyWxlvKcOk9zKEAdOcQkFAIIIKAgQJNAAZXFTwHV05DUkqeJdzztpNURuwccF0gB4ZJWSwVMnac6FKCOHGISCgEEEFAQoEmggMrip4DqaUhqydPEO552UurI7B5Y9lmDfLKuwQpVdimRAVWl0ql9iWMxwmUTSEotkeFwBaijcP05OgIIINCaAE2C1oSK+DmLXxFovCSjALVEYbgQSEIdrd/SKItW1su2GpF2ZSIH9iiVXnuUuuAhRgECSailAqbLU5UEqCMlWMIigAACjgRoEjiCTA/D4qeA6mlIasnTxDuedpzriN0DjouhjeHiXEttnDovdyhAHTnEJBQCCCCgIECTQAGVxU8B1dOQ1JKniXc87bjWEbsHHBeCg3BxrSUHUyeEQwHqyCEmoRBAAAEFAZoECqgsfgqonoakljxNvONpx62O2D3guAAchotbLTmcOqEcClBHDjEJhQACCCgI0CRQQGXxU0D1NCS15GniHU87TnWUvnvAMByyD9cecFwObQoXp1pq00R5saoAdaTKS3AEEECgzQI0CdpM2DIAi58CqqchqSVPE+942nGoo+a7B7p2+ubOBeafPKIjEIdaio4WI8kmQB1RGwgggEC0BWgSKOSHxU8B1dOQ1JKniXc87ajXUfPdA717lNq7F/CInkDUayl6YowokwB1RF0ggAAC0RagSaCQHxY/BVRPQ1JLnibe8bSjWkfsHnCc6ADCRbWWApg6h3AoQB05xCQUAgggoCBAk0ABlcVPAdXTkNSSp4l3PO0o1hG7BxwnOaBwUaylgKbOYRwKUEcOMQmFAAIIKAjQJFBAZfFTQPU0JLXkaeIdTztKdcTuAcfJDThclGop4KlzOIcC1JFDTEIhgAACCgI0CRRQWfwUUD0NSS15mnjH045KHbF7wHFiQwgXlVoKYeoc0qEAdeQQk1AIIICAggBNAgVUFj8FVE9DUkueJt7xtMOuI3YPOE5oiOHCrqUQp86hHQpQRw4xCYUAAggoCNAkUEBl8VNA9TQkteRp4h1PO8w6YveA42SGHC7MWgp56hzeoQB15BCTUAgggICCAE0CBVQWPwVUT0NSS54m3vG0w6gjdg84TmJEwoVRSxGZOsNwKEAdOcQkFAIIIKAg4F2ToL6+Xv7xj3/I3Llzxfz7wQcfLCNGjJCuXbtKdXW1PPjgg7JmzZom6pNOOkmGDh0qGzdulKlTp8rKlSuloqJCRo4cKX379s2YEhY/hUr1NCS15GniHU876Dpi94DjBEYoXNC1FKGpMxSHAtSRQ0xCIYAAAgoC3jUJzMI0b948Of/886Vjx44yffp06dChg33Tv2nTJtsIGDt2rHTr1q2Ju7GxUWbMmCGlpaUyfPhw2yiYNWuWjBs3TiorK1ukhcVPoVI9DUkteZp4x9MOqo7YPeA4cREMF1QtRXDqDMmhAHXkEJNQCCCAgIKAd02C+fPnS5cuXZp2ASxevFj+/e9/28bA6tWr5bnnnpPzzjtPOnfu3MRtdhhMmjRJhg0bJj179pSamhqZOHGiDBo0KONuAhY/hUr1NCS15GniHU87iDpi94DjpEU0XBC1FNGpMyyHAtSRQ0xCIYAAAgoC3jUJ0g1TOwT23HNPOfbYY2XFihUyZcoUqa2tle3bt9sGwKhRo2xTYMKECfbfq6qqbAiz46B///7Sr1+/Fmlh8VOoVE9DUkueJt7xtDXriN0DjpMV8XCatRTxqTM8hwLUkUNMQiGAAAIKAl43CRYuXChvvPGG/dqAuc6Aue6AaRQcdNBB9noFZveAaRQMGDCAJoFC8RGydQF+kWrdiGe0LqBVR+weaN0+ac/QqqWkOTGf3ALUERWCAAIIRFvA2yaBaQbMnDlTRo8eLfvuu2/GLJkmgvlzxhln2K8XFLKTINppZ3QIIIBA8QL1DSWyenNH+WxLBxukc3m9HLBbtf0nDwQQQACBwgT22msv2XvvvQt7Ec9GAAEEFAW8bBJs2LBBHn30UXsRQnONgdRj1apVUl5eLj169LD/K9UkMBc1NF9D4JoEipVI6IwCfNpCYbgQcFlH7B5wkZH4xnBZS/FVYORtFaCO2irI6xFAAAFdAe+aBKZB8Mgjj8hxxx0nAwcO3EnXLFoLFiywdz4wj9TXDQYPHmzvblBXV2fvgsDdDXSLkujfCfCLFNXgQsBFHXHtAReZiH8MF7UUfwVm0FYB6qitgrweAQQQ0BXwrknw8ssvy0svvbSTqrkV4sUXXyz77LOPPP/88zJ37lz7c3NhwhEjRthbJG7evFmmTZsmy5cvt9cvMM0Cc72CTA8WP92i9Sk6teRTtvXm2tY6YveAXm7iFrmttRS3+TJeHQHqSMeVqAgggIArAe+aBK7gcsVh8QtC2Y9jUEt+5Fl7lsXWEbsHtDMTv/jF1lL8ZsqINQWoI01dYiOAAAJtF6BJ0HbDFhFY/BRQPQ1JLXmaeMfTLqaO2D3gOAkJCVdMLSVk6kzDoQB15BCTUAgggICCAE0CBVQWPwVUT0NSS54m3vG0C6kjdg84xk9YuEJqKWFTZzoOBagjh5iEQgABBBQEaBIooLL4KaB6GpJa8jTxjqedbx2xe8AxfALD5VtLCZw6U3IoQB05xCQUAgggoCBAk0ABlcVPAdXTkNSSp4l3PO3W6ojdA47BHYb78utGaWwU2aNricOoxYdqrZaKj8wrfRKgjnzKNnNFAIE4CtAkUMgai58CqqchqSVPE+942rnqiN0DjrEdhfvXkjr503M7pLbum4DlZSLXnNpBhh7aztERigvDOak4N161swB1REUggAAC0RagSaCQHxY/BVRPQ1JLnibe8bQz1RG7BxwjOww3fX6t3DenJmPES4a0l7N/UO7waIWF4pxUmBfPzixAHVEZCCCAQLQFaBIo5IfFTwHV05DUkqeJdzzt5nXE7gHHwA7DmebNKXdszRnx2Ws6S6f24Xz9gHOSw2R7HIo68jj5TB0BBGIhQJNAIU0sfgqonoakljxNvONpp+qI3QOOYRXCvfJ+ndz61I6ckW84o4Oc0Decrx1wTlJIuochqSMPk86UEUAgVgI0CRTSxeKngOppSGrJ08Q7nrapo/37HCaLVtbLtm93sffuUSoH9ih1fCTCtVXg8Xm18sC/Mn/VIBX7ouPay9hjwvnKAeektmaY1xsB6og6QAABBKItQJNAIT8sfgqonoakljxNvONpz5zzH+lQeaCN2rVTiQyoKrX/5BE9gfdW18uVk7fnHNhdYzvKwJ5loQyec1Io7Ik7KHWUuJQyIQQQSJgATQKFhLL4KaB6GpJa8jTxjqa9eVujLFrZIIuX/p/07NlT2D3gCFY5zAX3bZPVGxoyHmWvXUpkymWdlUeQPTznpNDoE3Vg6ihR6WQyCCCQQAGaBApJZfFTQPU0JLXkaeIdTHvZZw3y4WffvNFct3a5nDmkN7sHHLgGEeK9VfXy25k75KutjTsdrlvnErl5RAcZENIuAjMYzklBVEDyj0EdJT/HzBABBOItQJNAIX8sfgqonoakljxNfBumndo9YP5pHmb3wNdr3pXDDz+8DVF5adACdfUis9+plbnL6kUaRb7fu0xOP6xc2odzvcKm6XNOCroSknk86iiZeWVWCCCQHAGaBAq5ZPFTQPU0JLXkaeKLnHb67oH0aw9QR0WC8rIWAtQSReFCgDpyoUgMBBBAQE+AJoGCLYufAqqnIaklTxNf4LQz7R5Iv3MBdVQgKE/PKkAtURwuBKgjF4rEQAABBPQEaBIo2LL4KaB6GpJa8jTxBUw72+6B9BDUUQGgPDWnALVEgbgQoI5cKBIDAQQQ0BOgSaBgy+KngOppSGrJ08TnMe3muwd67VFqrz9QnuHOeNRRHqA8JS8BaikvJp7UigB1RIkggAAC0RagSaCQHxY/BVRPQ1JLnia+lWmn7x7o1F5kQFWZVHYpyfoq6og6ciVALbmS9DsOdeR3/pk9AghEX4AmgUKOWPwUUD0NSS15mvgs0y5k90B6COqIOnIlQC25kvQ7DnXkd/6ZPQIIRF+AJoFCjlj8FFA9DUkteZr4DNMudPcATQJqR0OAc5KGqn8xqSP/cs6MEUAgXgI0CRTyxeKngOppSGrJ08SnTbvY3QM0CagdDQHOSRqq/sWkjvzLOTNGAIF4CdAkUMgXi58CqqchqSVPE//ttNuye4Amgd+1ozV7zklasn7FpY78yjezRQCB+AnQJFDIGYufAqqnIaklPxPvYvcATQI/a0d71pyTtIX9iE8d+ZFnZokAAvEVoEmgkDsWPwVUT0NSS/4l3tXuAZoE/tVOEDPmnBSEcvKPQR0lP8fMEAEE4i1Ak0Ahfyx+CqiehqSW/Em8690DNAn8qZ0gZ8o5KUjt5B6LOkpubpkZAggkQ4AmgUIeWfwUUD0NSS35kXiN3QM0CfyonaBnyTkpaPFkHo86SmZemRUCCCRHgCaBQi5Z/BRQPQ1JLSU78Zq7B2gSJLt2wpod56Sw5JN1XOooWflkNgggkDwBmgQKOWXxU0D1NCS1lNzEa+8eoEmQ3NoJc2ack8LUT86xqaPk5JKZIIBAMgVoEijklcVPAdXTkNRS8hIf1O4BmgTJq50ozIhzUhSyEP8xUEfxzyEzQACBZAvQJFDIL4ufAqqnIamlZCU+yN0DNAmSVTtRmQ3npKhkIt7joI7inT9GjwACyRegSaCQYxY/BVRPQ1JLyUh8GLsHaBIko3aiNgvOSVHLSDzHQx3FM2+MGgEE/BGgSaCQaxY/BVRPQ1JL8U98WLsHaBLEv3aiOAPOSVHMSvzGRB3FL2eMGAEE/BKgSaCQbxY/BVRPQ1JL8U182LsHaBLEt3aiPHLOSVHOTnzGRh3FJ1eMFAEE/BSgSaCQdxY/BVRPQ1JL8Ux8FHYP0CSIZ+1EfdSck6KeoXiMjzqKR54YJQII+CtAk0Ah9yx+CqiehqSW4pX4KO0eoEkQr9qJy2g5J8UlU9EeJ3UU7fwwOgQQQIAmgUINsPgpoHoaklqKT+KjtnuAJkF8aidOI+WcFKdsRXes1FF0c8PIEEAAASNAk0ChDlj8FFA9DUktRT/xUd09QJMg+rUTxxFyTopj1qI3ZuooejlhRAgggEC6AE0ChXpg8VNA9TQktRTtxEd59wBNgmjXTlxHxzkprpmL1ripo2jlg9EggAACzQVoEijUBIufAqqnIamlaCY+DrsHaBKEUztfbW2UXStKwjl4AEflnBQAsgeHoI48SDJTRACBWAvQJFBIH4ufAqqnIaml6CU+LrsHaBIEWzuz3qqVCa/USvWORnvgk/u3k7O+Xy49dy8NdiDKR+OcpAzsSXjqyJNEM00EEIitAE0ChdSx+CmgehqSWopO4uO2e4AmQXC1c/vsHTJnSV2LA5aUiPzPhZ2kd4/kNAo4JwVXV0k+EnWU5OwyNwQQSIIATQKFLLL4KaB6GpJaikbi47h7gCZBMLXz7op6uWbq9qwHG9SnTG4Z2TGYwQRwFM5JASB7cAjqyIrwkGEAABeXSURBVIMkM0UEEIi1AE0ChfSx+CmgehqSWgo38XHePUCTIJja+e8Xa+Tpt2tzHuypqzpL107JuE4B56Rg6irpR6GOkp5h5ocAAnEXoEmgkEEWPwVUT0NSS+El/pN1DfKfNQ12AJ3aiwyoKpPKLvF8o0cd6dXR1VO3y8IV9TkPcPcFneSQfZLxlQNqSa+WfIpMHfmUbeaKAAJxFKBJoJA1Fj8FVE9DUkvBJ35bTaMsWtkg67d8cwG6XnuU2u+Ul5cFPxZXR6SOXEm2jPPQKzUy9Y3cOwlevr5CzPUJkvCglpKQxfDnQB2FnwNGgAACCOQSoEmgUB8sfgqonoakloJNvNk9YK4/UFsf/90D6XLUkV4drVrfIOPu35b1ACOOKJcrTmqvN4CAI1NLAYMn9HDUUUITy7QQQCAxAjQJFFLJ4qeA6mlIaimYxCdx9wBNgmBqxxxl8uu1MunVmhYHPLBHqdw5tqN06ZCQbQQiwjkpuLpK8pGooyRnl7khgEASBGgSKGSRxU8B1dOQ1JJ+4pO6e4AmgX7tpB/hg08b5IVFdfb6BOYihSf2ayen/Ve7YAcRwNE4JwWA7MEhqCMPkswUEUAg1gI0CRTSx+KngOppSGpJL/FJ3z1Ak0CvdnyOzDnJ5+y7mzt15M6SSAgggICGAE0CBVUWPwVUT0NSSzqJ92H3AE0CndrxPSrnJN8rwM38qSM3jkRBAAEEtARoEijIsvgpoHoaklpym/jmuwf23a1EDtmnLNZ3LshHiDrKR4nn5CNALeWjxHNaE6COWhPi5wgggEC4AjQJFPxZ/BRQPQ1JLblLfPrugXZlIgOqyqRHt+RcUC6XFHXkro58j0Qt+V4BbuZPHblxJAoCCCCgJUCTQEGWxU8B1dOQ1FLbE99890D3biXy1dZG+c+aBunetUSOObBM9qssbfuBIhyBOopwcmI2NGopZgmL6HCpo4gmhmEhgAAC3wrQJFAoBRY/BVRPQ1JLbUt8890DtXUi4/+3Rr7e1rhT4KTdy765GnXUtjri1d8JUEtUgwsB6siFIjEQQAABPQGaBAq2LH4KqDELuWZDg6zf0ih99y2TsjZ8SE0tFZf4TLsHzD3rx9xTLdtrM8e8bGh7GXlUeXEHjPirqKOIJyhGw6OWYpSsCA+VOopwchgaAgggICI0CfIsg40bN8rUqVNl5cqVUlFRISNHjpS+fftmfDWLX56oCXza3GX1cvvsHVJd890n1aOOKpeLh7Qv6uJ41FLhRZLt2gPT59fKfXNqcgacc0NF4QeMwSuooxgkKSZDpJZikqiID5M6iniCGB4CCHgvQJMgjxJobGyUGTNmSGlpqQwfPtw2CmbNmiXjxo2TysrKFhFY/PJATeBT5n1ULzc+sT3jzA7vVSZ/GtOx4FlTS/mTZdo9YC5OWF72TYxrH9suby2vzxnwoUs7Sc/d27D1I//hBvpM6ihQ7kQfjFpKdHoDmxx1FBg1B0IAAQSKEqBJkAdbdXW1TJo0SYYNGyY9e/aUmpoamThxogwaNCjjbgIWvzxQE/iU0++qlq07dv6ue/o0bxvdUX7Q+9t3rHnOn1rKDyqfOxfcNH27vLksd5Ng2hWdZc+uybvjAXWUXx3xrNYFqKXWjXhG6wLUUetGPAMBBBAIU4AmQR76mzZtkgkTJsioUaOkqqrKvsJ89aB///7Sr1+/FhFY/PJATdhTPt/UKOfcW51zVsMGtpOrh3UoaObUUm6u1nYPpL/6pcV1csczO7IGNNeOeOk6vm5QUIHyZO8EOCd5l3KVCVNHKqwERQABBJwJ0CTIg5ImQR5Inj9l6doGufzhbTkVjj6gTG4/q7CvHPCLVHbSfHYPNH/1peO3ycdfNGQM+tszO8jgg9olspKpo0SmNZRJUUuhsCfuoNRR4lLKhBBAIGECNAnySGihTYK77rpLpk2blkdknoIAAggggAACCCDgs8Cll14q5g8PBBBAICoCNAnyyESh1yTIIyRPQQABBBBAAAEEEEAAAQQQQCByAjQJ8khJ6u4GdXV19taHrd3dII+QPAUBBBBAAAEEEEAAAQQQQACByAnQJMgzJZs3b7ZfIVi+fLlUVFTYZkHfvn3zfDVPQwABBBBAAAEEEEAAAQQQQCD6AjQJop8jRogAAggggAACCCCAAAIIIIBAIAI0CQJh5iAIIIAAAggggAACCCCAAAIIRF+AJkH0c8QIEUAAAQQQQAABBBBAAAEEEAhEgCZBBmZz/YG33nrL/hk2bJgceuih9lnmAoavv/66/POf/5Samhp7TYJRo0ZJp06dmqLkes62bdvkySeflCVLlkj79u3lxBNPlEGDBklJSYls3LhRpk6dai+KyDUPAql9lYMUUzu56iI1yGJrx9TajBkzZOvWrVJVVSVjx46VXXbZRWXuBC1OwJwzNmzYIHPnzpUPPvhARo8ebXPV/JEtl8Wec6it4vIVtVcVc85JzaHY2slnvcr1nGJqOWruSRhPMbUT9npVTO3kM+Yk5JM5IIAAAi4FaBI009y0aZM89thj9pf0999/376R79evn33W2rVr5dFHH5WzzjpLevToIdOnT7dvuEwjIfXI9ZxXX33Vvgk477zzxCzOU6ZMkREjRsj+++9v38iVlpbK8OHDuXuCywoPMFaxtZOtLnr16tU0+mJqp7y8XCZOnChDhgyxjS7T3Pr8889to6CsrCxAGQ6VS2DVqlXyzDPPSJ8+feTtt9+Ws88+u0WTwJwvsuXS5DTbeYnaSnbtFXvO0V6vUncEyrSm5Tov5arlZGcy+NkVWzthnlM0z4PBZ4AjIoAAAtEWoEmQJT/bt2+Xhx56SAYPHtzUJFiwYIEsXbpUzj33XPvpv+lom50FF154od0ZYB7ZnnP++efL448/LgMHDrR/zMM0I7p37y5HH320TJo0yTYbevbsaXcpmDcEZpcBd1CI9l+gTKMrpHZy1YV5c28e9fX18sgjjxRcOx07dpSXX35ZLrjgAjH/vnr1atuMMvXatWvX+MEmfMTml/YJEybY3UnNdxJ8/PHHWXNpGo+ZzkvUVsILJm16hZxzglivqqurs65puc5L2Wo5fcz+ZDWYmRZSO2GfU7TOg8FIcxQEEEAgXgI0CQpoEpg3XKlPYs3LzFcDzP8755xz7Jsw88j2HHPLRPN1gvSmg3mueRx55JEt3hyY5/bv37+pQRGvsvJ7tJl+6SqmLoYOHWohs8VrrXbMz1977TW56KKLbH2aN6GmrsxOgm7duvmdpAjOPleTYPHixVlzaRqTmc5Luc451FYEC6ANQyrknBPEepWpllNrWq7zUrZaTh9zG5h4aQaBQmon7HOK1nmQwkAAAQQQaClAk4AmAX8vHAvE6Zcux1MnXBsEaBK0Ac/zlxZyzqFJ4HmxNJt+IbVDk4DaQQABBPwRoElAk8Cfag9opnH6pSsgEg6ThwBNgjyQeEpGgULOOTQJKKJ0gUJqhyYBtYMAAgj4I0CToIAmAdck8OcvRltmGqfveLZlnrzWrQDXJHDr6VO0Qs45XJPAp8pofa6F1A7XJGjdk2cggAACSRGgSVBAk8DcucBcQM7comy//fZrurvBj370IzEXajIXL1y3bl3G55iLEpqrApuLHZoLyW3ZsqXF3Q3q6urEdOrNtQ5mzZol48aNk8rKyqTUmjfzyPRLV7bayVUX5iKWpq7MLTbfeOONgmvHXEV8/Pjxcvzxx9uLHnJ3g2iXYPMmgblCfOq8Ym7hlS2X5noEmc5L1Fa08+1ydIWcc0455ZSm80oxtZO6G0+m9cpcENVceNecs2bOnCmZnpPrvJRrPC69iPWdQCG1E9Y5pba21t6C2vzT5Xkw/Q5C1AQCCCCAwM4CNAkKaBKYRcrsJnj22WftL0LmzgPmSuTmTgepOyGYW81leo75pWnHjh3y1FNPycKFC21Dwdxe0dzBwLze3Npn2rRpsnz5cqmoqLDNAu5sEM+/rpl+6cpWO7nqwtRE6mr35i4YxdTOhx9+aJtZJpa5Yr65aKG5bSeP6Ak0bxI0r6NsuaS2opfLoEdUyDnHrF2p84ppdrtcr9IvLGeOk21NK6aWgzb15XiF1E5Y61X6hX+LqZ1cv3v5kmfmiQACCBQqQJOgULEMzzef9k2ePNnewrD5rcschCeEpwJffvmlvU2mueUmb+z9KwLN8wq15V89pWasmXvTcFi2bJmMGTPGNr95+COgWVfmgxlzh57UXVn8UWWmCCCAQHgCNAkc2K9YscLuDjjttNOkrKzMQURCICCyaNEiWb9+vQwZMoRfuD0sCM3zCrXlYUF9O2Wt3Dc0NMjs2bPlsMMOE/NVKR5+CWjVldnpYOrK7Lzcbbfd/EJltggggECIAjQJQsTn0AgggAACCCCAAAIIIIAAAghESYAmQZSywVgQQAABBBBAAAEEEEAAAQQQCFGAJkGI+BwaAQQQQAABBBBAAAEEEEAAgSgJ0CSIUjYYCwIIIIAAAggggAACCCCAAAIhCtAkCBGfQyOAAAIIIIAAAggggAACCCAQJQGaBFHKBmNBAAEEEEAAAQQQQAABBBBAIEQBmgQh4nNoBBBAAAEEEEAAAQQQQAABBKIkQJMgStlgLAgggAACCCCAAAIIIIAAAgiEKECTIER8Do0AAggggAACCCCAAAIIIIBAlARoEkQpG4wFAQQQQAABBBBAAAEEEEAAgRAFaBKEiM+hEUAAAQQQQAABBBBAAAEEEIiSAE2CKGWDsSCAAAIIIIAAAggggAACCCAQogBNghDxOTQCCCCAAAIIIIAAAggggAACURKgSRClbDAWBBBAAAEEEEAAAQQQQAABBEIUoEkQIj6HRgABBBBAAAEEEEAAAQQQQCBKAjQJopQNxoIAAggggAACCCCAAAIIIIBAiAI0CULE59AIIIAAAggggAACCCCAAAIIREmAJkGUssFYEEAAAQQQQAABBBBAAAEEEAhRgCZBiPgcGgEEEEDArUBjY6Ns2bJFunTpIiUlJTsFr6urk+3bt0tFRUWLn7kdBdEQQAABBBBAAIH4CtAkiG/uGDkCCHgq8Le//U2+/vprufbaa6V9+/ZW4eOPP5bHHntMrr76aunYsaOnMiIrVqyQu+66S2644Qbp0KGD3HzzzXLllVfKAQccIAsXLpTJkyfLrbfeapsIPBBAAAEEEEAAAQRaCtAkoCoQQACBmAmYJsFzzz0nv/71r+W4446jSZAlf1999dVOTYKYpZnhIoAAAggggAACoQjQJAiFnYMigAACxQuYJsGaNWukurpabrnlFtl999132klgPkF/8cUX5f7777fPOfnkk+VnP/uZlJaWyp133il77LGH/Xl9fb1ccskldgv+xIkT7Sfv119/vRx11FF2cO+88478+c9/lvXr18vYsWPlnHPOkXbt2jUN3OxeeOCBB6RTp05SW1srN910k3z66adyxx132PGY41522WXSuXNn2bFjhzz44IPyzDPP2P/+6U9/an9uHm+//bb85S9/scc54YQT5NJLL5VddtnFjv3vf/+7HevAgQPt+I8++mgZNmyY3S1gdgfMmDFDtm7dKj//+c/ltNNOk40bN9o5jh49Wn73u9/Jpk2b7DH++Mc/ym677da028LEMjsvzB8z73Hjxsmpp55q52d8u3fvLnPmzJFVq1bJyJEj5aKLLtpp7sVnj1cigAACCCCAAALRFqBJEO38MDoEEECghYB5E7vvvvvKl19+KeXl5fYN7PLly5veAJst9/fee6/dcm+21Zs3y+YNsHnzb7bamzfcZ555pixdulRuvPFGOffcc2XUqFHy5ptvyhNPPCG33XabjW3ebF9zzTWy55572jfZQ4YMsW/iUw/TCDCxzXZ+E3PDhg3y+9//XsaMGSP9+/e3TQHz/f8LL7zQjs00EEzTwHzCb+KZN/bmTfkf/vAH+dWvfiW9evWS6dOn2+ddddVV9t9XrlwpV1xxhWzevNnuCjCNBdMkMPPYe++9bUPBzP2ee+6R3/zmN9bDjNvEM4/0rxukfyXj+eeft80J0xQxDQwznjPOOEMGDRpkmwTr1q2zPzPXN7j99tvl8ssvlz59+lCNCCCAAAIIIIBA4gVoEiQ+xUwQAQSSJmDexFZVVcngwYPtm3SzS8B8Gp66JkFZWZn9ZN98Ym8eTz75pP0UPvUJ/Nlnn20/hW++Hd/8d+oN9muvvSaff/653WlgHvPmzbN/fvnLX+7UJEi/DoLZeWC+BnHdddfZN+sfffSRTJs2zb7J/+tf/2qbBwcffLB9vdklYJ4ze/ZsO47UccwxzRt20yQYP368bV6YhoN5pOadax5mt0BrTQLTqDA7JM4666ym2K+++qrMnTvXNkXuvvtuOeaYY+TII4+0uyxMQ2LEiBH2v3kggAACCCCAAAJJF6BJkPQMMz8EEEicQOrNstkN8Morr9jt+OYN+NNPP20vXGiu6j9lyhT7BtxsxTcP80l4IU2CSZMm2a8GpD/MVn/zaX3qwojNL5Y4c+ZMu4Mh/WGaGeY1pkmQuoBg+s/T52L+f6pxYXYfmK9ApL/GVZPgJz/5id0dkB57wYIF8tRTT9mx3nfffTQJEve3hgkhgAACCCCAQL4CNAnyleJ5CCCAQEQE0t9Ym0+6zRtec12AhoYG2yR466235IUXXrBb7rt165bXJ/CpnQWpT+HN9/FNbPNVhGyP5k0Cs9PANC3Mp/FmN0PqYeKY6xT8+Mc/zriTIP04Qe0kaL6zgZ0EESluhoEAAggggAACoQvQJAg9BQwAAQQQKEyg+afvy5Yts7dDPOigg+wn4eYN77vvvmu37JtbJZrv/P/whz8saCfBF198YS8maN7wf+9735P58+fbpsHxxx/fNNjmTQLzGnN880n9EUccIR988IH9c/rpp8vjjz/edE0Cc30B0zQwuwXMroRirklgLlyY6WsT6V83MDsqzDUJfvGLX9g5FHJNAr5uUFhN8mwEEEAAAQQQSI4ATYLk5JKZIICAJwLNmwSNjY32u//vvfeefZNudhSk7gpgLrZnLghorllw8cUX27sC5HNNAnN3AXMhQ/P1AXMRv8MPP9zuTKisrMzaJDA/WLJkif1Ov2lc9O7d2zYvzPHbeneDQw45xF7D4KSTTpJjjz026zzSmwRmDg8//LC9VoNpRJhdFalrKLR2dwOaBJ78ZWKaCCCAAAIIINBCgCYBRYEAAgggEEkBc/vCuro6e+vCtWvX2gsSmjsicJeBSKaLQSGAAAIIIIBAQgRoEiQkkUwDAQQQSJrAJ598YnclLF68WHbddVd7q0dzC0TzNQIeCCCAAAIIIIAAAjoCNAl0XImKAAIIIIAAAggggAACCCCAQOwEaBLELmUMGAEEEEAAAQQQQAABBBBAAAEdAZoEOq5ERQABBBBAAAEEEEAAAQQQQCB2AjQJYpcyBowAAggggAACCCCAAAIIIICAjgBNAh1XoiKAAAIIIIAAAggggAACCCAQOwGaBLFLGQNGAAEEEEAAAQQQQAABBBBAQEeAJoGOK1ERQAABBBBAAAEEEEAAAQQQiJ0ATYLYpYwBI4AAAggggAACCCCAAAIIIKAjQJNAx5WoCCCAAAIIIIAAAggggAACCMROgCZB7FLGgBFAAAEEEEAAAQQQQAABBBDQEaBJoONKVAQQQAABBBBAAAEEEEAAAQRiJ0CTIHYpY8AIIIAAAggggAACCCCAAAII6AjQJNBxJSoCCCCAAAIIIIAAAggggAACsROgSRC7lDFgBBBAAAEEEEAAAQQQQAABBHQEaBLouBIVAQQQQAABBBBAAAEEEEAAgdgJ0CSIXcoYMAIIIIAAAggggAACCCCAAAI6AjQJdFyJigACCCCAAAIIIIAAAggggEDsBGgSxC5lDBgBBBBAAAEEEEAAAQQQQAABHQGaBDquREUAAQQQQAABBBBAAAEEEEAgdgI0CWKXMgaMAAIIIIAAAggggAACCCCAgI4ATQIdV6IigAACCCCAAAIIIIAAAgggEDsBmgSxSxkDRgABBBBAAAEEEEAAAQQQQEBHgCaBjitREUAAAQQQQAABBBBAAAEEEIidwP8DkkeeAdIfSaEAAAAASUVORK5CYII=">
            <a:extLst>
              <a:ext uri="{FF2B5EF4-FFF2-40B4-BE49-F238E27FC236}">
                <a16:creationId xmlns:a16="http://schemas.microsoft.com/office/drawing/2014/main" id="{176A0C3A-DF0C-4099-B0D3-2B7D05063822}"/>
              </a:ext>
            </a:extLst>
          </p:cNvPr>
          <p:cNvSpPr>
            <a:spLocks noChangeAspect="1" noChangeArrowheads="1"/>
          </p:cNvSpPr>
          <p:nvPr/>
        </p:nvSpPr>
        <p:spPr bwMode="auto">
          <a:xfrm>
            <a:off x="4572000" y="3429000"/>
            <a:ext cx="4572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9" name="Chart 8">
            <a:extLst>
              <a:ext uri="{FF2B5EF4-FFF2-40B4-BE49-F238E27FC236}">
                <a16:creationId xmlns:a16="http://schemas.microsoft.com/office/drawing/2014/main" id="{03223E6F-2499-4522-ADBE-470AF1EC9782}"/>
              </a:ext>
            </a:extLst>
          </p:cNvPr>
          <p:cNvGraphicFramePr>
            <a:graphicFrameLocks noGrp="1"/>
          </p:cNvGraphicFramePr>
          <p:nvPr>
            <p:extLst>
              <p:ext uri="{D42A27DB-BD31-4B8C-83A1-F6EECF244321}">
                <p14:modId xmlns:p14="http://schemas.microsoft.com/office/powerpoint/2010/main" val="3967958220"/>
              </p:ext>
            </p:extLst>
          </p:nvPr>
        </p:nvGraphicFramePr>
        <p:xfrm>
          <a:off x="313443" y="1748531"/>
          <a:ext cx="8373357" cy="42051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F79BFE-3FBB-4F16-AF4E-04D06968EA80}"/>
              </a:ext>
            </a:extLst>
          </p:cNvPr>
          <p:cNvSpPr txBox="1"/>
          <p:nvPr/>
        </p:nvSpPr>
        <p:spPr>
          <a:xfrm>
            <a:off x="152400" y="5942225"/>
            <a:ext cx="8686800" cy="461665"/>
          </a:xfrm>
          <a:prstGeom prst="rect">
            <a:avLst/>
          </a:prstGeom>
          <a:noFill/>
        </p:spPr>
        <p:txBody>
          <a:bodyPr wrap="square" rtlCol="0">
            <a:spAutoFit/>
          </a:bodyPr>
          <a:lstStyle/>
          <a:p>
            <a:pPr algn="ctr"/>
            <a:r>
              <a:rPr lang="pl-PL" sz="2400" dirty="0">
                <a:solidFill>
                  <a:schemeClr val="bg1"/>
                </a:solidFill>
              </a:rPr>
              <a:t>1070-1070*(2.72^(-</a:t>
            </a:r>
            <a:r>
              <a:rPr lang="en-NZ" sz="2400" dirty="0">
                <a:solidFill>
                  <a:schemeClr val="bg1"/>
                </a:solidFill>
              </a:rPr>
              <a:t>”google search results”</a:t>
            </a:r>
            <a:r>
              <a:rPr lang="pl-PL" sz="2400" dirty="0">
                <a:solidFill>
                  <a:schemeClr val="bg1"/>
                </a:solidFill>
              </a:rPr>
              <a:t>/16</a:t>
            </a:r>
            <a:r>
              <a:rPr lang="en-NZ" sz="2400" dirty="0">
                <a:solidFill>
                  <a:schemeClr val="bg1"/>
                </a:solidFill>
              </a:rPr>
              <a:t>,</a:t>
            </a:r>
            <a:r>
              <a:rPr lang="pl-PL" sz="2400" dirty="0">
                <a:solidFill>
                  <a:schemeClr val="bg1"/>
                </a:solidFill>
              </a:rPr>
              <a:t>000</a:t>
            </a:r>
            <a:r>
              <a:rPr lang="en-NZ" sz="2400" dirty="0">
                <a:solidFill>
                  <a:schemeClr val="bg1"/>
                </a:solidFill>
              </a:rPr>
              <a:t>,</a:t>
            </a:r>
            <a:r>
              <a:rPr lang="pl-PL" sz="2400" dirty="0">
                <a:solidFill>
                  <a:schemeClr val="bg1"/>
                </a:solidFill>
              </a:rPr>
              <a:t>000))</a:t>
            </a:r>
            <a:r>
              <a:rPr lang="en-NZ" sz="2400" dirty="0">
                <a:solidFill>
                  <a:schemeClr val="bg1"/>
                </a:solidFill>
              </a:rPr>
              <a:t>=Fame</a:t>
            </a:r>
          </a:p>
        </p:txBody>
      </p:sp>
      <p:sp>
        <p:nvSpPr>
          <p:cNvPr id="8" name="Oval 7">
            <a:extLst>
              <a:ext uri="{FF2B5EF4-FFF2-40B4-BE49-F238E27FC236}">
                <a16:creationId xmlns:a16="http://schemas.microsoft.com/office/drawing/2014/main" id="{A03984D4-E6DD-41CE-A1DB-89584CB7D562}"/>
              </a:ext>
            </a:extLst>
          </p:cNvPr>
          <p:cNvSpPr/>
          <p:nvPr/>
        </p:nvSpPr>
        <p:spPr>
          <a:xfrm>
            <a:off x="3713697" y="2873915"/>
            <a:ext cx="380959" cy="3809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E050B445-D725-4FF2-8478-CAC9A2ADA181}"/>
              </a:ext>
            </a:extLst>
          </p:cNvPr>
          <p:cNvSpPr/>
          <p:nvPr/>
        </p:nvSpPr>
        <p:spPr>
          <a:xfrm>
            <a:off x="1981241" y="3581400"/>
            <a:ext cx="380959" cy="3809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Arrow Connector 10">
            <a:extLst>
              <a:ext uri="{FF2B5EF4-FFF2-40B4-BE49-F238E27FC236}">
                <a16:creationId xmlns:a16="http://schemas.microsoft.com/office/drawing/2014/main" id="{C861697D-4F84-4FBB-8DEA-EF26473A9B26}"/>
              </a:ext>
            </a:extLst>
          </p:cNvPr>
          <p:cNvCxnSpPr>
            <a:cxnSpLocks/>
          </p:cNvCxnSpPr>
          <p:nvPr/>
        </p:nvCxnSpPr>
        <p:spPr>
          <a:xfrm flipH="1" flipV="1">
            <a:off x="4094656" y="3064394"/>
            <a:ext cx="1407388" cy="342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Cristiano Ronaldo 2018.jpg">
            <a:extLst>
              <a:ext uri="{FF2B5EF4-FFF2-40B4-BE49-F238E27FC236}">
                <a16:creationId xmlns:a16="http://schemas.microsoft.com/office/drawing/2014/main" id="{9E8FB8D7-BB6D-403A-B883-C2CC24F8F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688" y="2342753"/>
            <a:ext cx="19050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5D4F9355-7BFD-46C8-9A36-907158416152}"/>
              </a:ext>
            </a:extLst>
          </p:cNvPr>
          <p:cNvCxnSpPr>
            <a:endCxn id="13" idx="5"/>
          </p:cNvCxnSpPr>
          <p:nvPr/>
        </p:nvCxnSpPr>
        <p:spPr>
          <a:xfrm flipH="1" flipV="1">
            <a:off x="2306410" y="3906569"/>
            <a:ext cx="1195921" cy="466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B8723FC-B073-45CE-B3C5-1ACFE0C90C12}"/>
              </a:ext>
            </a:extLst>
          </p:cNvPr>
          <p:cNvPicPr>
            <a:picLocks noChangeAspect="1"/>
          </p:cNvPicPr>
          <p:nvPr/>
        </p:nvPicPr>
        <p:blipFill>
          <a:blip r:embed="rId5"/>
          <a:stretch>
            <a:fillRect/>
          </a:stretch>
        </p:blipFill>
        <p:spPr>
          <a:xfrm>
            <a:off x="3309964" y="3954807"/>
            <a:ext cx="1899709" cy="1945485"/>
          </a:xfrm>
          <a:prstGeom prst="rect">
            <a:avLst/>
          </a:prstGeom>
        </p:spPr>
      </p:pic>
    </p:spTree>
    <p:extLst>
      <p:ext uri="{BB962C8B-B14F-4D97-AF65-F5344CB8AC3E}">
        <p14:creationId xmlns:p14="http://schemas.microsoft.com/office/powerpoint/2010/main" val="6781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32</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Google search results to measure fame</a:t>
            </a:r>
            <a:endParaRPr lang="en-US" sz="3600" dirty="0"/>
          </a:p>
          <a:p>
            <a:endParaRPr lang="en-US" sz="3600" dirty="0"/>
          </a:p>
        </p:txBody>
      </p:sp>
      <p:sp>
        <p:nvSpPr>
          <p:cNvPr id="2" name="AutoShape 2" descr="data:image/png;base64,iVBORw0KGgoAAAANSUhEUgAABAkAAAHMCAYAAAC3GvEhAAAgAElEQVR4XuydB7gcxZXvz80KgCQESAiQBCIjITIYE4xABGFyztmsYddrY1gM9nu7fuuHwfDsDcZhQWQMJmcbBNgkgwATRBRJIASWiEpIuvl9/8Yt5o5m5s7cW9XT0/Xr79Mn6d7uU3V+5z/TXadPVdV1d3d3GwcEIAABCEAAAhCAAAQgAAEIQAACwROoI0kQvAYAAAEIQAACEIAABCAAAQhAAAIQiAiQJEAIEIAABCAAAQhAAAIQgAAEIAABCJAkQAMQgAAEIAABCEAAAhCAAAQgAAEIfEWASgLUAAEIQAACEIAABCAAAQhAAAIQgACVBGgAAhCAAAQgAAEIQAACEIAABCAAASoJ0AAEIAABCEAAAhCAAAQgAAEIQAACeQSYboAkIAABCEAAAhCAAAQgAAEIQAACEIgIkCRACBCAAAQgAAEIQAACEIAABCAAAQiQJEADEIAABCAAAQhAAAIQgAAEIAABCHxFgEoC1AABCEAAAhCAAAQgAAEIQAACEIAAlQRoAAIQgAAEIAABCEAAAhCAAAQgAAEqCdAABCAAAQhAAAIQgAAEIAABCEAAAnkEmG6AJCAAAQhAAAIQgAAEIAABCEAAAhCICJAkQAgQgAAEIAABCEAAAhCAAAQgAAEIkCRAAxCAAAQgAAEIQAACEIAABCAAAQh8RYBKAtQAAQhAAAIQgAAEIAABCEAAAhCAAJUEaAACEIAABCAAAQhAAAIQgAAEIAABKgnQAAQgAAEIQAACEIAABCAAAQhAAAJ5BJhugCQgAAEIQAACEIAABCAAAQhAAAIQiAiQJEAIEIAABCAAAQhAAAIQgAAEIAABCJAkQAMQgAAEIAABCEAAAhCAAAQgAAEIfEWASgLUAAEIQAACEIAABCAAAQhAAAIQgACVBGgAAhCAAAQgAAEIQAACEIAABCAAASoJKtbA7Nmz7fLLL7eNNtrIjjnmmIqvT/MF119/vc2cOdNOPfVUGz16dJq7St8gsAKB999/36ZOnRpp97jjjrOmpqailDo7O+3WW2+1F154wU466STbYIMNIAoBCEAAAhCAAAQgAAEI5BBIZLpBe3u7/eUvf4n+zJ8/P2p+6NChtt1229lOO+1kLS0tqQ9KaEmCrPn74IMP2gMPPGBbbLGFHXHEEdbQ0LCC5uJzNNCcMGFC6jVJB78kMHfu3CiBt+GGG9ohhxwSxXbBggV26aWXRt8zJ598sg0YMCA6t7u72+6880578cUXo5+vs846YIQABCAAAQhAAAIQgAAEkkwSLF261K6++mp75513bNVVV7UxY8ZYfX29ffDBBzZv3jxbffXVo4d1/S7NR9YGzbmsC1USZM3fOAGgAeRhhx1mW221FUmCNH/g+tm3YkmCfprlcghAAAIQgAAEIAABCGSegPdKgvvuu8/+/Oc/2+67726TJ0+OEgTxG72nnnrK7rrrLps4cWI0cCv0djctEcjaoDnUJIH8VkLqtNNOs+HDh/eQF5UEafm09b8fJAn6zxALEIAABCAAAQhAAAJhEvCaJNA0g6uuuso0Z7jQfPclS5bYZZddZqo2OOOMM2yVVVaJotDa2hqVhv/1r381nTNo0CDbeuutbc899+wxNUHzi3WOkhCffvqp1dXV2RprrGHf/OY3o7nG+r+Ol156ya699lrbbbfdTH1SckLzl1XB0NzcvEJ7mtOscvMpU6Ys71NukkDTJFSy/PHHH0eJDSU59ttvv6ifxY7e+iBfnnjiCXvssceiUulCfZBt9f/RRx+Npm4sWrTIGhsbbd1117X999/fRowYETW/bNkyu+KKK6KpHWeeeaYNGTJkebfifojlHnvsEf08t5JA56pMO54WEl8oH+O1GGRfyR+VbCt2xfqay0L2fv3rX0d9yS3/1jkx28033zwqF1fc+tJGqY9wnAAYO3asvffee1HM8qcdFEsSKM7Tpk2zV155JeI/cODA6HrpIy5jjzm+8cYbdvjhh0ea05+Ojo6oWuaAAw6wcePG2XPPPWf333//8hhvs802kZ38KTeqslECbdasWSZtKKGhmKndWNeF/I1jedBBB0UaEdu999470r6Ocu2qLF/x1ecw/myttdZaUV/lR+7xt7/9ze65556or/JXMd55553t61//+gqJv4ULF9q9994bsZFfYqP+SdM6Ym3EOlViUb7/4Q9/WM5shx12iK6J1x7I/WxKP9L+u+++26OPintsu9gaHOX6EV+vaSkvv/yyPfvss5Eu5LfivNlmmy2Pkb6bFG/9XP3mgAAEIAABCEAAAhCAQNoJeE0SyPkbb7wxGmwUKvHWIEHTENra2qL5xHroj6cnKLGw6aab2qhRo6LBmf6/3nrr2QknnBANzHTtLbfcEg26NIVhyy23jAbNemBfvHixHXXUUcvnlccDDg3ulIBYaaWVoiTBkUceGdnRdAgNcDQ/WQ/4GkS+/vrrNmzYsOiNs948xwOROKBqU3bUr48++igqXy9VDVGqD0o0yJfnn38+4qABjQY5GnBqgKQ+aG51rs9xXz/88EN79dVXI3annHJK5EN/kgRrrrlm1K4GTH/6058i/jvuuGPEQv2K46P+leprvvA16NSCcTNmzFghYaTB+UMPPRQtOqeY97WNcpIEGsArsaQY699aoyA+CiUJdN6VV14ZnaIYi4/0KH0oORPrMU4SyD9Vy2hArQGwNPnWW29FmhW/t99+OxpkKykg25999pkpURDPpZeduE0lsJQ40SG7Sh7ttddeNmnSpKKuagCrgWtcsTN48GDbZZddorU/yrWrWCkeSoxo4Ks+dHV1RZ81fVZzub322mt2ww03RP0ZP358pFP1VZ8JJfYOPfTQ5YmCL774ImKpz4wSWmIkPmKiNuPEnVjFnxf1X23rsy8e+pwq4fSNb3wjSljoyE0S6DOt7xQldpTgUOJO50q/sqHPWqEkQSV+xIzVH32n6LtA3ytvvvlmlBzQ51Da0HHHHXdEyZrcpFzabwr0DwIQgAAEIAABCEAgbALekwTxwERv2jQYih/YC2HXQEFvqKdPnx4NvuI3lvq5BnD6owGKBh8axGpwokFs7uBcg5Pf/OY30WDuxBNPjAbP8YBDA269TdTgLXdgqMGQ3lhqSkT8llYDoptvvjl6I6rBSDwQ0eDr+OOPjwYcOjTw0aJpSkzorb0GSYWOUn14+umno8HEwQcfHPlWrA9z5syJKi80KBGfeHpG3Nd4sNmfJEG8u0Gx6RUaIF9zzTXRW2JVT6ivcXzEURUNGpAWOpTMUEXHPvvsEw1cdUgXGjhqAHz66adHlRv9aaPYxzk3AaAYaTV8DfDiJJCuK5Qk0Nt8JQQ02I1jLn/vvvtue/LJJ6M4bLzxxlGzGjwqISYtqUojjqPekutNuwa/0p+SBbna0UD5H/7hH2y11VZbrifFVufG1SlKnMTVITo3f6pE7HfcByU0lHiI37bHOi3Hbhx7fbbknzjpUEWB9Kc+iZuqBn77299G1T4aGGvQryM3mRV/XvXzmEP+1CPtNHDTTTfZ2muvvUIlQf5nVoN/tbnyyitHfVBfCmm11HSD/CSB+FfiRzHG+hwrEabvDFUz6VCCQ59HMSxVARL2bQjvIQABCEAAAhCAAATSRMB7kkDO6g2bHp711lSHHuz1dlIP07kDdg20NcDXYElvlXPXKIgHAiq31uCn2BEPkPX7/NJlDdz0Ri8+4nM1gIoHqPHv9DMNaPUmU2Xp8QrqmsZw7LHH9njgL2cLwThJkN+HeEqGBlrxoCfuQzzQESMlPJQYUUJCg1JVSsSDDg3K1F8NCDUY8ZkkKDRdQf2VH/JBb8hzS/Bz46RScw3GNEiPEzjiqp/pLXQc1/60UUwX+QmAhx9+OCoD12A6fttdyZoEcR9zd0IopoNYu0oy5Os6/xolJFTZooTRtttu28OduOIiNzGR729sT4N2JZPioxK7+ZUduW1oqoC2y5T+PvnkE7vuuuts1113Xf5WPz5XFS7/8z//EyUOFGslVpTk0DVxQiRf57k7ERT7vBTSdn+TBGqrXD/0GSvGOMvrlqTppkVfIAABCEAAAhCAAAT8EkgkSSAX9EZNJeqPP/54NMjQoFKD3HjQr8Fl/JCtgUCxI3duvGzoLbrm8WvwoTbiI3cOcrFBZ/4gvNT+6qUGAJUkCfLLjuM+5K8BkOt/7It+Fu8Uobe8X/va12yjjTaK3r7nvqX0mSRQP/U2WW+VNehVH/S3kinlHEoWqRxeSZmRI0dGetDAM3fg2982CvUjPwEgRmKZO+2gWJJA8/hVfi/d6o1+7lFJkkCxitd1iG3kayfuQymWpbZoLKbFSuzKhqZIxDEq1hfZVPWIKms0TSf3iDWoxJDWG1GSoNCWhLqm0Fv/Yp9ZH0mCSvzQZ623ZFChOJfz2eAcCEAAAhCAAAQgAAEIpIFAYkmCXGfjhIFKtrUVohb00kJrmqusN+WaZhDPxc6HFM+Nj0uaNY9fiwzqTbTm4+vnWgchLqvOnd9cbICuN675g7f8dn0nCVQ+XaxMX2sfxPOplRjRHOdHHnkkmuKgQ2smaCG3eFE7n0kCtSf7mu+t9R/0byUolLRQiXX+onb5HOM32vvuu2+UYFC1Rvx2WX7GR3/aKCdJoHOkt9xpB0o4ya/cQXjuPH5NsVDCRm+85YcSHj6SBKpy0LSc3CqbXJ80373YtJZSSYJy7cqG/M5f9DKfa6nkWL4GdW1akwSV+KE1GkgSpOHWRR8gAAEIQAACEIAABHwR8JokUPm53kjq7Vs8DzvXkbj8XIuhaUCi/ytJUM6buHiwqYG11gyI36SXmm5QLEkQl/NXs5Igt9S63GBrioE46G3u559/Hq0RIB6+kwRx//R2WDHTPHwNQBVHvVWO5+gX8iPe0UKDLcVNVQlKbsRzuPOv6Usb5SYJdF7utAPFIF5AUYmneCqIKgn0Vj130N6X6QaVVBKUqhYopY/eKgnKseuqkkCfZelDn+00Jwl6qyTI9YMkQbnfTpwHAQhAAAIQgAAEIFCrBLwmCeKF9jQv+aSTTlq+iFoMKx7MahCm+fh66681CTT1IH+NgHzAWnlf26LlD3riQagG/PlrEuQnCUqtSaDfqQ2tYK5F9uL1AMoZ6BUSQ7Hy6bi/GuR/61vfit7IFzv05lvrOuhtfe5b93ixRm3/KJ9VqdHXLRBLLVwou1o5Xmy0NkPutn3aEUHl+xpca4X5UocW8dNidaokEGNpI65AcNVGfvvFphLkTjvQInnSYqwpDXB/9atfRUmu/G0bn3nmmWhhS9eVBLFdbbMZbwdZyZdLsSRBJXZLrUkQ7wyhdQi07kC5c/n7uiZBsc9s7vae1VqTIH9bV9YkqESpnAsBCEAAAhCAAAQgkFYCXpMEehMbz6HXqvfbb799j7nzcSm3yuWVJNCAXAMvlX3nr4CuwbRWmlcZtuayx4uNxdusadcBDTD1JliDHE0h6C1JoKDEbxHzdzeIV1yPKxV8TTeI+6Ayd23Hp50a4ooG8dN8fW0LqO0GNX9fDPJXz89fJE7Xx1tPxtsKqp14ioYGermDr0IDy9jf/IUaVWKvaQb5W1rGOxfEOyyUEry2sdOOBlodX1vh5S/YWEkbYiS/ii2WGPej1KKE8bQDaUxHPPCPk0hKwmhAqNX3dWiFfSVhtC6D6ySBkkVa8E9VIrk7fKhdJWikS03VyE3Q5LIuliSoxG6x3Q2UoFLlR7wrRLy7gTiJjz6XuTrT57jQ7gb5+i21u0F/kwRK8KhvufootrtBuX5UMt2A3Q3SeuujXxCAAAQgAAEIQAACxQh4TRKoUQ0sNKDSQEvJAA3eNaDXzzU40zQBDTjj/erj8zUQ0xoDejOtwZj2XtcRbz8Yb1um8zTQ1JaHSjpoETQdmuMfz6ku9hZf52khOiUytKiipkRoQK5BrBapU3+VaNDfPpME6oPm5mtqhqoBxEIDFvmsdQe0+v6WW24Z/Ux9Vf/EUT+T//H+9VpxXrx0aBqCtipU4kUDfTEXn3iHid6SBPFOExpc6npVUOjNfzxQ1M81rWCTTTaJ2KmvSk5oVX3FrdQhfzXYVKVJ7n738TXltqG3yb/+9a+j5FCpbQFlt7edC+JpB3rjnTvwV2JGa2doUK5qBw2M33777Ui3SlD0xlFtV6odDZqVLNMhPYqntKFqjXj7y3hrxHzOpebXl2tXDJRs0zQWrQGiHSCkPV3f2tra4/P62muvRVuRSl9aR0TVGKpa0Oc9TuDFu5TEnzXpVz5p+oY+2+KjGJaz2Gi5CxfGU0UUq/XXX9+0joMqgnJ3J8itBKjEj0qSBNrSVeuH7LXXXjZp0iTuRBCAAAQgAAEIQAACEEg9Ae9JAhHQA/tTTz1l06dPX74Lgd5GauCpigEN8nOPeNE6DX71dlcP9jpXc+41aIkPlYPffvvt0YBegwxNa9BbVg1wlICIBwGlkgSypYGP3uTrDbva0wBMAyMNAOM3kJUO9PIj31sf4gUJNShVoqOxsTHyR1vhKQESHzEbrQOgRInO0xSFffbZp8eigRroaVFHTcmQPTGMF3jUnvQaMGk7Rh3FBj2vvPJKtDifEgaqENBbYR1KEGj7QA2sNPCTbQ3CFJ/8WBb7BGjwpAUYlVTQtflHOW3If80XV+xlp9hifuUkCeIEjAaVuUmCfI7ShipiNMgVNzGNt6OsZPAY+1vsGk1v0bQMDaiVmFDSa8cdd1w+0C3GtbedNsq1K7+lMX0uNJDXQF9x0toRuXpUP/Jtat6+PtfawjF3G1Odq8+sqmP0eVAFiBIFShSpnUJbIPa1kkBtKQmlBIYSaUoUaCtGJc3KZV7Mj0rirOSTki36bCh+HBCAAAQgAAEIQAACEEg7gUSSBGmHQP8gAIHqEVBFiHY+UBWCKnc0kOeAAAQgAAEIQAACEIAABKpDgCRBdbjTKgSCI6BpJJr2oWqEeLqEKhYee+yxqLpAiyFqxwsOCEAAAhCAAAQgAAEIQKB6BEgSVI89LUMgKALxQqVyWusXaP2Nl19+OVrTQtMOepsyEhQsnIUABCAAAQhAAAIQgECVCJAkqBJ4moVAiATitSa0JoHW4dDaJBMnTowqCHrboSJEXvgMAQhAAAIQgAAEIACBpAmQJEiaOO1BAAIQgAAEIAABCEAAAhCAAARSSoAkQUoDQ7cgAAEIQAACEIAABCAAAQhAAAJJEyBJkDRx2oMABCAAAQhAAAIQgAAEIAABCKSUAEmClAaGbkEAAhCAAAQgAAEIQAACEIAABJImQJIgaeK0BwEIQAACEIAABCAAAQhAAAIQSCkBkgQpDQzdggAEIAABCEAAAhCAAAQgAAEIJE2AJEHSxGkPAhCAAAQgAAEIQAACEIAABCCQUgIkCVIaGLoFAQhAAAIQgAAEIAABCEAAAhBImgBJgqSJ0x4EIAABCEAAAhCAAAQgAAEIQCClBEgSpDQwdAsCEIAABCAAAQhAAAIQgAAEIJA0AZIESROnPQhAAAIQgAAEIAABCEAAAhCAQEoJkCRIaWDoFgQgAAEIQAACEIAABCAAAQhAIGkCJAmSJk57EIAABCAAAQhAAAIQgAAEIACBlBIgSZDSwNAtCEAAAhCAAAQgAAEIQAACEIBA0gRIEiRNnPYgAAEIQAACEIAABCAAAQhAAAIpJUCSIKWBoVsQgAAEIAABCEAAAhDwQeDdj7vsqbc67c25XbbuGvW23bgG23BkvY+mgrW5dOlSa2xstKamph4Murq6TL8bOHCg1dfDPFiBpNzxzCYJFi5caM8++2z0Z8qUKTZ+/PgoFJ2dnfaHP/zBnnzyyejfm2yyiR100EG2yiqr2JIlS+yyyy6zDz74YHnY9txzT9tjjz1s/vz5dv3119vs2bNt8ODBdsghh9hmm22W8vDSPQhAAAIQgAAEIAABCHxJ4IPPu2zqn9vtkdc6VkCy/foNdvKuzbb+iPIGrg8++KC98MILdvrpp9vKK68c2VuwYEH0vHzMMcfYkCFDgsXe1tZmV199tW2++ea2/fbbm1jNmzcv4qJxxu9//3s79thjbY011giWEY6nm0AmkwT6grrxxhtt9OjR9tprr9nkyZNtwoQJUST++te/2lNPPWXHH3+8DRgwwG6++WZraWmJBv3Fvti6u7vt1ltvjbJ9++23X5QouOOOO+zEE0+04cOHpzvC9A4CEIAABCAAAQhAIHgC85d026mXLbXPv+guyqKxwezyUwfaOsN7TxRo4PvAAw/YrrvuGr2Qq6urI0lQhGxukiB4IQKgJghkMkkQk1+2bJldccUVtvPOOy9PEkyfPt1WWmml5VUAL730ks2YMSPK7M2ZM8fuvfdeO+6442zQoEHLA6gKA2UD9QU4ZswYU3bwyiuvtJ122olqgpqQOZ2EAAQgAAEIQAACYRP4r/vb7M6/tvcKYbdNG+1HB7b0ep4Gvs8//7ypfP6oo46KXs7lv3B75ZVXohdtX3zxRfR7PW8PHTrU9Pz92GOPWUNDg73zzju29tprR5W79913n3300Ue2wQYbROeqJF+l+bfccovJlq7VG3idn3uoekEv82bOnBm9+Nt0000jW6ocbm5utsMOOyx6ZteLv2eeecbuueee6HlePzv00EOjdt577z276aab7JNPPonsH3744TZixIioGbWtF4vt7e1RFbKqAk499dToxaHGFmpD54wcOdJOOOEEW3XVVaOKClUSaJzx4osvRnbGjh0btSd/4mqLYu2KUTHbehmql50HHnhgr3HiBAj0hUBwSYJcSHGFgEp9dtlll+jL4brrrou+AJRgiL849CUyderU6EOtLzgd8Qc/rlDoC3yugQAEIAABCEAAAhCAgG8Cy9rN9r34i7Kb+d2Zg2zEkLqS58dvx9dcc02bNWtWVKWrF2vxdIOOjg676qqrooGsnp81yNb03m9+85tRkkAv5uKqXF0zd+5cO/nkk6OpC3rJN3HiRPva174WJRk0t1/Xvfzyy/b444/bKaecEk3/jQ9dr/aOOOKIaPD88MMPR8kHJRQ+/PBDu+2226KXgOrf7bffbkcffXRUDSzb6pPa0bP+pEmTbIsttoiSC5pKof7oGvmxzz772MYbb2wPPfRQNJ35jDPOiJIEsiHf11lnnchHJTL0YjF3rJBbSZCbSFGCpVi7b731VlHbGqfokK8cEPBBIOgkgT78TzzxRPQFpS8arTugRIG+ALRegaoHlCjQlxRJAh/ywyYEIAABCEAAAhCAgG8CT7zRaf/7li8HluUc35/SYlO2aCwrSXDwwQdHFbbbbLONbbTRRsuTBKrcbW1tjd7SayqCnrv1tl1v0HMredVIfjm+/q9ju+22i57HVQmgt/QaHOuFntYMi1/c6bzcAble7mlQrxeAeqbXS0Fdo8H/3/72t6iCQAkHHXoxqOSCKhBUYaAxgRYaVGJAPu29997RvzVVOf6dEgOqBFCiQv+OK5Lz/SgnSaDkSql2i9kuJ4acA4H+EAg2SaBkgLKK+tLJL1mKgerLTH8OOOCA6Iui3EqCN954wxYtWtSfuHAtBCAAAQhAAAIQgEAABPQmftSoUV49ve2Zdrt0WlvZbRzz9aZoEcNSR+7AXm+977rrrqhq4I9//GOUCFCS4JFHHrFHH300Gmjr0Iu3SpIEG264oV1++eVRciD3UFVAbjVv7oBcb+ovvfTS6OVf7qHEgqYJaAqBpjbkHvlJitwpy7omXnRQ17hMEihBkGs7t121RZKgbMlyomMCQSYJPvvsM/vd734XLUKoNQbi4/3334+yh8pU6oiTBJrbpAxkuWsSaHHErbfe2nGoMBciAbQUYtTd+4yO3DMN1SJaCjXybv1GR255lmPt5Tmd9s/XlF9J8H8OHWBf37Ch7CSBKnBVdq8Buga6Kr/X8/add94ZrVeggXnuQLzcSgJVJ1xzzTXR9IDVVlutaH9ykwRqX9UHSgSMGzduhWSAfl+okkDP/Uo+aJ2EJCsJSrVLkqAcdXOODwLBJQn0hXXttddGK7Gq7Cj30E1LGT19semIpxto4UN98akcSQmD3nY34ObnQ6ph2kRLYcbdtdfoyDXRcO2hpXBj79JzdOSSZvm2dr+g/DUJpp032OpLL0mwwhSBTz/9NNpKXPPszzzzzKi0f9q0aXbSSSdFawpo2z/9XUklwW677RZNJVBVgl7uaYD/pz/9yfTzeNtFEchfK0yLFmotAiUXNOjXGgV67tf1uWsS3H333dGChxoX9HVNgnKmG6jPWiBdayRom/Z43Ybe1iQoZps1CcrXPWf2jUBwSYJ4u5ZcXFr0QyuUrrXWWstXQtXvtSLpQQcdFG2RqA/0DTfcEC2CovULlCzQegWFDm5+fRMjV61IAC2hChcE0JELitgQAbSEDlwQQEcuKFZu445n2+2/H+h9ysEJOzfb8Ts39dpAoW39nn766WhhPy3qp4G9Fif8y1/+Eg3otV6Bdg7QYoBaA6DUW/J4TQJVA+gZXAN7bWuuXQS0tbl2GNM6B/GRnyTQWghqWwsM6tDChKoIVkKgP7sbaD0DTYHQtGIlP7SmQDlJAi3KqGkTqobQ9GXtolDO7gbFbGt3A41HlDjhgIAPAplOEvgAVo5Nbn7lUOKccgigpXIocU5vBNBRb4T4fbkE0FK5pDivFAF0VD19/Outrfb4zI6iHdhq3Qa7+ChWzM8FpLf92pZRuyEoyaAkiNYRiKsUqhdNWoaAPwIkCTyw5ebnAWqgJtFSoIF37DY6cgw0YHNoKeDgO3QdHTmE2QdTD7zUYaoqmPm3rh5X//Pezbb/Vr1XEPShyZq+RDsgqLJB2yKqkkC7KihBoK0OOSCQVQIkCTxElpufB6iBmkRLgQbesdvoyDHQgM2hpYCD79B1dOQQZj9MffB5l709r8vGrlZvo1er74clLoUABLJGgCSBh4hy8/MANVCTaCnQwDt2Gx05BhqwObQUcPAduo6OHMLEFAQgAAEPBJCy8tQAACAASURBV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6MghTExBAAIQ8ECAJIEHqNz8PEAN1CRaCjTwjt1GR46BBmwOLQUcfIeuoyOHMDEFAQhAwAMBkgQeoHLz8wA1UJNoKdDAO3YbHTkGGrA5tBRw8B26jo4cwsQUBCAAAQ8ESBJ4gMrNzwPUQE2ipUAD79htdOQYaMDm0FLAwXfoOjpyCLNMU+2dZi/P6bTu7t4v0CmbjKq3Qc11vZ9c5TM6OzuttbXVBg4caHV16e9vlXGlovlly5ZF/RgwYMAK/Vm6dKk1NjZaU1NTKvoacidIEniIPjc/D1ADNYmWAg28Y7fRkWOgAZtDSwEH36Hr6MghzDJNvfNRl732YVeZZ5utt0Z9lCgodsyePdsuv/xyiwd8uecdd9xxNmHChLLbKudEtfO73/3O9thjDxsyZIhdf/31dswxx9gHH3xg06ZNs9NOO80GDRpUjqmS57z44ot26623RgPYM888M2qr0kNsrrrqKjv88MNt4403Xn65+rz55ps7Z1Np/6p9/k033RQldfbbbz976aWX7LHHHrOTTz7Z6uvr7eqrr44Ybb/99k67+eCDD9oDDzyw3KbiesABB9hmm21m77//vl177bX2xRdf2OTJk+0b3/hGnxJOr7zySqQd2Rk9enSkz6FDh/bwQxqQxnIPnSOtNTc32y233GKyIy0fcsghUf90zJ8/P9K8tDV48OAev3MKKscYSQIPZLn5eYAaqEm0FGjgHbuNjhwDDdgcWgo4+A5dR0cOYZZpynWSILdZDcDmzZsXDYp8HcWSBH0ZxBfrY1tbm11xxRW23Xbb2VZbbdVnV+IEyvDhw+3UU0+NBnU6SBKsiDQ3SVCosqDPQci7MFej3d3d9tprr9m9995rxx9/vH3yySfRoFyDdJ131FFHRf+u5Fi4cKFdeeWVtttuu9n48eOjxFX8mWhoaChq6tVXX7Xnn3/ejjzySLv77rujpNvBBx9sb731lv3hD3+wE0880VZdddUo+dDR0RElB6SvO+64I/qdNObrIEnggSw3Pw9QAzWJlgINvGO30ZFjoAGbQ0sBB9+h6+jIIcwyTSWZJNBA57rrrovexr/77rvRQGz11Vdf/pZUb06PPfZYW3vttaOB87Bhw2zGjBnR29JtttnGDjroINPASv/XG945c+bYuHHjTIP4/fffv0clwYIFC6KB3dFHH21vvvmmTZ8+PRrg6W3syJEj7YQTTogGWZqWcN9999mTTz4Z/f6www5b/pZWCNVnJQjUXx0TJ06Mkh7vvfee6c23BpLqr6oDRowYEb0Bf+SRR0wDTtnPTZBoEKeqB5XMy46qH/KTBMXeDMeDZvn/zjvvRG3qevX9o48+sg022CBqS2/iVZofv3nOZZoriUL9jN94L1myxHbccUfbd999I95vvPGG3XzzzaYBb+6bcJ2ndjSg1WD6m9/8pm255ZbR2/b8GOnavfbaK+pCsVgoXvERv92P36bfc889y6stirWrN/9//OMfo7f0zz33nK288sqm6hX1Wb7df//9dvrppy9Pzqit/ERWHO+dd945quyIWerfW2yxRZmfqq9Oe/vtt6M2pDfpXprVwP6kk06yVVZZpaC99vb2qHJCMVhvvfWiz4wqGcaMGRPpVdrfeuuto5hLm3FfcxNm8tnXQZLAA1lufh6gBmoSLQUaeMduoyPHQAM2h5YCDr5D19GRQ5hlmko6SaBBjQYwGjCqjFwDJs011wDz5Zdftscff9xOOeWU6I2oBpYaXC1evDgaKClJoMGxBklrrbVWNHCaNWtWNIBVMiB3ukF+kkDtKCmxzjrrROdrIDllyhR7+OGHo0G3khMffvih3XbbbdHAUgP++MgfOH7++ec2depUmzRpUjRwVILhhRdeiErj9aZXb37VlvqaeyhJoEH1nnvuGb0NVptrrrnm8kqCTTfdNPq32pZvGujKtnhosKk33PFbYp03d+7cqE0NhsVViYevfe1rRZnGlQvqk5IEuf3UAPv3v/+9HXHEEdFb6GuuuSayt+GGG0ZTJFSCrwHrQw89FLWr88RKh95i6+34jTfeGP1b8VX/lCRRnGVb9vQ7HcViEScJlPzIrySIqy3ESPEr1K4SGuqrtKS45L611/mF1qgoVUmgQbwSQaoeURVAX9a2yPdDuoynxBSrdpGmldCQ9tVmbpJAfsQaiZNE+pzElQTSla6TJnwdJAk8kOXm5wFqoCbRUqCBd+w2OnIMNGBzaCng4Dt0HR05hFmmqaSTBPH6ARpIanCjN6Z6e6+3+3GlgQbRmo8ez9PPHaRrkK8Bp5ICq622WnRNoTUJ8pMEqkiI3+rHA0O1q0HlLrvsEq0RoLf/GpBpgJm7dkJ+kkAJgWeeeSYasKsqQG+2VVK+9957R//ObatQkkADe12vpIQSBRpcy1cNRPXmuqWlZXnFhAaEOkcJhkI+5PqktjQlohjT3LfLGrzm2vvTn/5kn3322fKBvHzU23fNfde/lTjRIDxeEFIDbrWjcnjFTofe9uvQm21xVSIhjmv8xlu/L+ZHOUkCxV+2C7UrhnH1iN7alzNlIX9NAiWPpAu9pc/9XVzREA/s8ytM5Jfa1DSSfM7x2gr6fW9JAmlQSZQ11lgj0mX8/3hKgdbakEZ32GGHqJJECTQlrPRzJdv0uZCOfB4kCTzQ5ebnAWqgJtFSoIF37DY6cgw0YHNoKeDgO3QdHTmEWaapaiYJii1yqAGpBpKFkgQapOltvN6u69/9SRLojfOll14alcbnHkpSxFMB9PP8JEGpEvX8QXChJIH6rgGdEgsqKdc8+NhXTY2488477eOPP44GiPHgtNwkgd78F1o4Mn/RyPwkQaGF88aOHRtVD3z66acrrCsRV0XEcZCfMRclCfJj5CpJkB///Hb7kiSI1wiQT7fffntUBaKpLi6OSisJFHcljTTYj9cViKegqCJDSRLpYtdddzVVVShBpkTM7rvvvrwSRkkOVaj4OkgSeCDLzc8D1EBNoqVAA+/YbXTkGGjA5tBSwMF36Do6cgizTFPVTBJo8JNbFZDb5dzF/HxVEqhEW2/DlRDQ2gbFjkKVBLlv1yutJIgH1hpAqiReayFo0Lf++utHiYN4gUTNX48H2+UmCbR2QzGmuf7lJwm0BoDWdlDiJP88fS4LVRJo2kdc0aFrkqokyPcvbrevlQRxkkBVEtLdqFGjeiSJCumi3EqCStck0BoTSgJoKkyh6Q3aIUF91BocWn8ijoGmduhIYhFMkgRlfrlWcho3v0pocW4pAmgJfbgggI5cUMSGCKAldOCCADpyQbEyG9VMEsSDspVWWina9k4DL5W9ayX4u+66q2AlQf68/XLXJChW4q5Bmcr+NdhVOb3WKNB0g9w3sZWuSdDbdIM4SSD/tQ5AnHBYd911o7UFNG1BCQOtR6A1Gv7hH/6h7OkGYqeBYiGmufPU85ME4qj595oioHJ5+aApBepH7poEKp3XGg5a6V/rRuiodE2CcqYbaKrDn//856hiRGX65a5JUKySQNNCeluTQL5oTQmt/VBqYcFKPmGaUqPKDm2f2Ns6CTpXg36tvaFERf6h36vKRNNRxFxJHdlWckTVG1rAUlMRtH6Epkv4OkgSeCDLzc8D1EBNoqVAA+/YbXTkGGjA5tBSwMF36Do6cgizTFPVTBKoixr4qMRbJfd6o64F+3baaaeojLrQdAOtFdCX3Q2KDUw1cNSg8Nlnn42IaeE/vcXN3Z4uP0mg80rtblBukkB2VF7+29/+NhrYyTcNjrUwnwaAGlSqHQ3ItVhiOWsSqCqiGNPcN9P5SQK9vdaWe3orr7fVubsY9Hd3A5XIa8X+ffbZJ/q7nCTBokWLogGw4nPGGWdEiyzGeii1u0GxJEH8Rv+0006LdmKIj/ypI+qfqjm0RoXWBHBxFOOnqSVKhn3rW9+KFhp8+umnbebMmcsTVrltK0mi87WrgabDKFGgQ1UQSu6o6kQ/iz8/fVlksVxfSRKUS6qC87j5VQCLU0sSQEsIxAUBdOSCIjZEAC2hAxcE0JELipXZ8JkkqKwnnJ0lAkpqKNGiwa8qD/QGXKvux/Pss+RraL6QJPAQcW5+HqAGahItBRp4x26jI8dAAzaHlgIOvkPX0ZFDmGWaeu+TLnt5TleZZ5tttGa9rT+ivuzzOTE8AqpKePXVV6O3/9oxQYsNHnjggdFOCRy1T4AkgYcYcvPzADVQk2gp0MA7dhsdOQYasDm0FHDwHbqOjhzCrMDU3+Z3l332mkPryj6XEyEAgewRIEngIabc/DxADdQkWgo08I7dRkeOgQZsDi0FHHyHrqMjhzAxBQEIQMADAZIEHqBy8/MANVCTaCnQwDt2Gx05BhqwObQUcPAduo6OHMLEFAQgAAEPB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Ieto1sddNm9Bt+2wfoNDopiCAAQg4JYASQK3PCNrId/8POAM2iRaCjr8zpxHR85QBm8ILQUvAScAQtTR0rZue3F2l326uDtiuPW6DTZySJ0TnhiBAAQg4JoASQLXREkSeCAarskQH6TCjbY/z9GRP7ahWUZLoUXcj7+h6UjVA2/O7bL2TrPGBrNt1m2w4SuRIPCjLqxCAAIuCJAkcEExz0ZoNz8PCDH5dwJoCSm4IICOXFDEhgigJXTggkAoOsqvHhgxpM4mjm6wJmYauJARNiAAAY8ESBJ4gBvKzc8DOkyScEIDHgjwneQBaqAm0VKggXfsdgg6yq8eUHKA6QWOhYQ5CEDAGwGSBB7QhnDz84ANkwUIoCVk4YIAOnJBERtUEqABVwSy/J1E9YArlWAHAhCoJgGSBB7oZ/nm5wEXJksQQEvIwwUBdOSCIjZIEqABVwSy+p1E9YArhWAHAhCoNgGSBB4ikNWbnwdUmOyFAFpCIi4IoCMXFLFBkgANuCKQte8kqgdcKQM7EIBAWgiQJPAQiazd/DwgwmSZBNBSmaA4rSQBdIRAXBFAS65Ihm0nSzqieiBsLeM9BLJKgCSBh8hm6ebnAQ8mKyCAliqAxalFCaAjxOGKAFpyRTJsO4V0tKS12179sCta3G/tVetTD6jS6gFtf8iuBqkPKx2EAAT+ToAkgQcp8BDlAWqgJtFSoIF37DY6cgw0YHNoKeDgO3Q9V0fzv+i2qY+02X0vdCxvYcigOjtv/xbbdr107hVYbvVAa4fZDX9ps7uf7zD5qS0Qj/l6s+27RaNDmpiCAAQg4J4ASQL3TNlH2gPTUE3yQB5q5N36jY7c8gzZGloKOfrufM/V0bevWGpvzO0qaPwXxw2wzddpML2F/8ubHfbRgm4bv3aDbbKW+0qDjxd227OzOq2zy2yrsfU2atiKbVRSPbB4Wbd9+8pl9uHnK/q280aN9m+HtLgDiiUIQAACjgmQJHAMVOZ4iPIANVCTaCnQwDt2Gx05BhqwObQUcPAduh7r6I8zOuzie1qLWv7a+g02cUyD/eahth7njF293s7et8U2GdX/ZEF3t9l/PdBmd/21vUcbe23eaGfs0WwrDaiLfl5u9UBsRH2+eXpPm7kN/PiQFttpIyoKHMoKUxCAgEMCJAkcwoxN8RDlAWqgJtFSoIF37DY6cgw0YHNoKeDgO3Q91tG5Ny6zZ9/p7JPlNVapsxv+cVCfrs296L8faLM7ni08mJ+0WaOdtU+zvTi7yz5d3B1dpikDE0c39Lq+wOSffmFdX15S8Nh1k0b73wdRTdDvAGIAAhDwQoAkgQesPER5gBqoSbQUaOAdu42OHAMN2Bxaqr3gP/duZzQQr68z22a9BttiTPXn+cc6+qerl9qrHxSealAO6X/eq9n237qpnFMLnqOB/+H/taTk9Sfv2mxDB9dZY4NFyQEtrNjbMXdBtx1zaWm7ms5w7bcH9maK30MAAhCoCgGSBB6w8xDlAWqgJtFSoIF37DY6cgw0YHNoqXaC/8HnXXbR3a32ypyeg3ANdH+wf4vpTXy1jlhHVzzSZtc/Ubwkv7f+aWHDC48c0NtpRX//wEsdEaNSxy4bN9q+WzaWVT2Qa2evi76wjhJFEruPb7Tz96eSoM/B40IIQMArAZIEHvDyEOUBaqAm0VKggXfsNjpyDDRgc2ipdoL/veuW2YzZhUepGvj+68HVG6DGOvrb/G479lel37iXIq7KiIv6kSS4f0aH/azEmghq+6gdm+zUbzRXHPjeEiA/PWKAbTeu+lUdFTvGBRCAQBAESBJ4CDMPUR6gBmoSLQUaeMduoyPHQAM2h5ZqI/hv/K3Lvn3l0pKdnfqtgTZ2tZ4L/3V0md3zfLs983ZnVF7/9Q0bbc8J7hfXy9XRXc+123/+sefChOq4Fg58YEaHlZjWb/+4Z7MdtE3fpxtoR4Mjf1k6SfHbUwba+iMqXyBRVQT/ePVSe7PAzg1ieu5+1UvS1IaK6SUEIFBNAiQJPNDnIcoD1EBNoqVAA+/YbXTkGGjA5tBSbQT/pqfa7bcPrzjwzu39d/ZqtgNy5vNr+78L7my1BUt6DsuVSPjXQ1ps9PDKB8rFaOXraOHSbpv2Uoe99H6XjRpWZ9oiUNsc/vHFDrv43sLTAYYNrrMb/2mQNfazW7/4Q6vd83xHwa5uP67BLjii79MZZPTWZ9rt3uc77NNF3TZ+nfoo+aFKDg4IQAACaSZAksBDdHiI8gA1UJNoKdDAO3YbHTkGGrA5tFQbwb/7uQ77jz+WnmuvN9m5VQJ6o64364WOzdZusP86vn+D5Vy7lejouifa7cpHeiY8tOjf2fs2R+sE9OdY2tZtz87qirYqfGVOz6kZ26/fEG2zuOrg6q3d0B/fuBYCEIBAfwiQJOgPvSLXVnLz89A8JjNEAC1lKJhVdAUdVRF+xppGS7UR0HkLuu3oXlbXv+WfB5nexut48s1O+9HNy0o6d+XpA51VE1Sqo8XLuu0vb3baRwu6bbN16m1LBzs0zPq4K5oK0N5p0dQKLeT43sddpikXW41tsPXW6GeJQm1IhV5CAAIQKEiAJIEHYVR68/PQBUxmhABaykggq+wGOqpyADLUPFqqnWD+9wNtdsezhXcOOHyHJjt90leL8V32cJvd+FTpXQa+P6XFpmzhpky+mjpS9cCLs7tM2x/qGDGkruKdC2pHBfQUAhCAQN8IkCToG7eSV1Xz5ufBHUxWkQBaqiL8DDWNjjIUzCq7gpaqHIAKm7/8z212w196Dv6P26nJTtyl52r9tz/bbr98oPQaBi5X46+WjvKrBzRdYeQQphNUKCtOhwAEAiBAksBDkKt18/PgCiarTAAtVTkAGWkeHWUkkClwAy2lIAgVdqG1w+y5WZ1WX2e21boN1lRgGn850xMeOn9whS0XPz1pHVE94Cx0GIIABAIhkNkkwcKFC+3ZZ5+N/kyZMsXGjx8fhbS7u9sef/xxmzZtmrW1tdlmm21mhx56qA0cONCWLl1qt9xyi73yyivW3NxskydPtp122snq6ups/vz5dv3119vs2bNt8ODBdsghh0TXFjqSvvkFotUg3URLQYbdudPoyDnSYA2ipeyGXrshaFeEQsc/7dlsB/Zjq8F8m0nqiOqB7GoWzyAAAX8EMpkkWLBggd144402evRoe+2116LB/oQJEyKKH374of3ud7+zI444wkaOHGk333yzDR06NEokPProozZz5kw77rjjTEmG6667zg466CAbO3as3XrrrVZfX2/77bdflCi444477MQTT7Thw4evEJ0kb37+pIHlNBBAS2mIQu33AR3VfgzT4gFaSksk/PTjtmfa7dJpPacdnLd/i+0x3s1aBHGvk9AR1QN+NIJVCEAgDAKZTBLEoVu2bJldccUVtvPOOy9PEjzzzDP2+uuv27HHHhtVCKhqQJUFxx9/vP3+97+3LbbYIvqjQ4mGESNG2Pbbb29XX311lEgYM2ZMVIFw5ZVXRlUGhaoJkrj5hSFPvERLaMAFAXTkgiI2RAAthaGDdz/usqZGs7WG+Vnh37eOqB4IQ6d4CQEI+CMQXJLgwQcftHnz5tkxxxwTUVVVgH6m6QOaTpCbUNDPdWy77bY2derUaFqCqhN06NzNN998efIhN0S+b37+5IDltBFAS2mLSG32Bx3VZtzS2Gu0lMao1F6ffOmI6oHa0wI9hgAE0kmAJAFJgnQqk15FBHw9SIE3LALoKKx4+/QWLfmkG45tHzqieiAc/eApBCDgnwBJAk9JAv+howUIQAACEIAABCAQNoHWznp757NBtrD1y3UThg1st3HDllhDfXfNgFlzzTVt1KhRNdNfOgoBCGSfQHBJAtYkyL6os+Shj7ctWeKDL+URQEflceKs3gmgpd4ZcUbvBFzpaM5nXfbqB13W3mnW2GA2cXSDjRxS13sHOAMCEIAABEoSCC5JoN0Nrr32WjvssMNsnXXWWWF3Ay1keMIJJ9jixYtX2N2go6MjWruA3Q34VCVFwNWDVFL9pZ10EkBH6YxLLfYKLdVi1NLX5/7qSEmBGbM7be6CL6sFRgypixIETQ3p85UeQQACEKhFAsElCbq7u03VBPfcc0+0S4F2J9CChAMHDrTW1la7/fbb7YUXXrDm5uZo60TtYKBdELQl4g033GDvvPOODR48OEoWFNrZQCLo782vFoVEn/0QQEt+uIZmFR2FFnF//qIlf2xDstwfHSkxoAQB1QMhKQZfIQCBpAlkOkmQNMy4vf7c/KrVZ9pNJwG0lM641Fqv0FGtRSy9/UVL6Y1NLfWsLzqieqCWIkxfIQCBWidAksBDBPty8/PQDUxmgABaykAQU+ACOkpBEDLSBbSUkUBW2Y1KdUT1QJUDRvMQgEBwBEgSeAh5pTc/D13AZEYIoKWMBLLKbqCjKgcgQ82jpQwFs4qulKsjqgeqGCSahgAEgiZAksBD+Mu9+XloGpMZI4CWMhbQKrmDjqoEPoPNoqUMBrUKLpWjI6oHqhAYmoQABCDwdwIkCTxIoZybn4dmMZlBAmgpg0GtgkvoqArQM9okWspoYBN2q5SOqB5IOBg0BwEIQKAAAZIEHmTBQ5QHqIGaREuBBt6x2+jIMdCAzaGlgIPv0PViOsqvHthwZL2tu3q9w5YxBQEIQAAC5RAgSVAOpQrP4SGqQmCcXpQAWkIcLgigIxcUsSECaAkduCCQr6P86oHhK9XZxNH1NrC5zkVz2IAABCAAgQoJkCSoEFg5p/MQVQ4lzimHAFoqhxLn9EYAHfVGiN+XSwAtlUuK80oRyNUR1QNoBQIQgED6CJAk8BATHqI8QA3UJFoKNPCO3UZHjoEGbA4tBRx8h65LR5tvsbXNmN1pShLooHrAIWBMQQACEOgnAZIE/QRY6HIeojxADdQkWgo08I7dRkeOgQZsDi0FHHyHrj/4+AzrGrKpaZpBY4MZaw84hIspCEAAAg4IkCRwADHfBA9RHqAGahItBRp4x26jI8dAAzaHlgIOvgPX47UHps9418aMGUP1gAOmmIAABCDggwBJAg9UeYjyADVQk2gp0MA7dhsdOQYasDm0FHDw++l67toDc95/1/bcYT12LugnUy6HAAQg4IsASQIPZHmI8gA1UJNoKdDAO3YbHTkGGrA5tBRw8PvoeqGdC7o+m2E7brdlHy1yGQQgAAEI+CZAksADYR6iPEAN1CRaCjTwjt1GR46BBmwOLQUc/D64XmznAnTUB5hcAgEIQCBBAiQJPMDm5ucBaqAm0VKggXfsNjpyDDRgc6FpaWlbtzXU11lzY8BB74PrhaoHJo6ut4HNdZG10HTUB4RcAgEIQKCqBEgSeMDPzc8D1EBNoqVAA+/YbXTkGGjA5kLR0uNvdNp//KHVPv/iy+35th/XYAdv12TbrNsQcPTLc71Y9UDu1aHoqDxinAUBCEAgfQRIEniICTc/D1ADNYmWAg28Y7fRkWOgAZsLQUs3T2+33zzUVjDKZ+/bYvtMpKygEJzeqgdIEgT8xYHrEIBAzREgSeAhZCE8RHnAhskCBNASsnBBAB25oIgNEci6ljS94JuXLCkZ7IfOH4wY8giUUz1AkgDZQAACEKgdAiQJPMQq6w9RHpBhsggBtIQ0XBBARy4oYiOEJMEDL3XYRXe3lgz2T48YYNuNY9qBIFVSPUCSgO8QCEAAArVDgCSBh1jxQO4BaqAm0VKggXfsNjpyDDRgc1nX0tQ/t9nv/tJeMsJn7NFsh2zXFLAKvnS90uoBkgTBSwYAEIBADREgSeAhWFl/iPKADJNFCKAlpOGCADpyQREbIpB1Lf3lzU77XzcvKxns/z5hoG26Vn2qBPHZ4m57+NUOe/3DLlt/RL19Y5NGGzn0y50EXB99rR4gSeA6EtiDAAQg4I8ASQIPbLP+EOUBGSZJEqABjwT4w1VvXQAAIABJREFUTvIINzDTIWjpgJ8vscXLvtzVIP9Yc2idXXfGoFRF/fdPtdv/PLziQovH7dRkJ+7S7LSv/akeIEngNBQYgwAEIOCVAEkCD3hDeIjygA2TBQigJWThggA6ckERGyIQgpYen9lh/3Zbq3Xn5QkGt9TZvx/aYhPHpGc9gpfndNo/X1O88uHfDxtgO27Q//66qB4gScB3CAQgAIHaIUCSwEOsQniI8oANkyQJ0IAnAnwneQIboNlQtPTxom67+6/t9tRbnVZfb/b1DRvtwG0abeUBfkr4+yolLbKoxRaLHVpgUQst9udwVT1AkqA/UeBaCEAAAskSIEnggXcoD1Ee0GEyjwBaQhIuCKAjFxSxIQJoKV06OOw/l9hnXxSeGqGe1teZTTuvb1s2uq4eIEmQLu3QGwhAAAKlCJAk8KAPHqI8QA3UJFoKNPCO3UZHjoEGbA4tpSv4x/16qX34eVfRTg1qqbO7v1/5Ggo+qgdIEqRLO/QGAhCAAEmChDXAQ1TCwDPcHFrKcHATdA0dJQg7402hpXQF+MpH2uy6J4pv2bjfVo323b1byu60z+oBkgRlh4ETIQABCFSdAJUEHkLAQ5QHqIGaREuBBt6x2+jIMdCAzaGldAV/4dJuO/43S23R0hWnHNTVmV11+kBbe9Xytmv0XT1AkiBd2qE3EIAABKgkSFgDPEQlDDzDzaGlDAc3QdfQUYKwM94UWkpfgN+c22VXPdoWLbIYH9qq8dz9WmzCOr3vbJBU9QBJgvRphx5BAAIQKEaASgIP2uAhygPUQE2ipUAD79htdOQYaMDm0FJ6gz93frfNnNtp49aoT2X1AEmC9GqHnkEAAhDIJ0CSwIMmeIjyADVQk2gp0MA7dhsdOQYasDm0lI3gV6N6gCRBNrSDFxCAQBgESBJ4iDMPUR6gBmoSLQUaeMduoyPHQAM2h5ZqP/hJrj1QjFa5Onrp/U57ZU6XafrEjhs2WlPvsydqP0B4AAEIQCAFBEgSeAhCuTc/D01jMmME0FLGAlold9BRlcBnsFm0VLtBVfXAqx902ZzPvtwycfhKdTZxdL0NbK5L3KnedDRjdqddfG/bCts7fnuPZjt0u6bE+0uDEIAABEIjQJLAQ8R7u/l5aBKTGSWAljIa2ITdQkcJA89wc2ipNoP76eJue3F2py1tM2tsMNtwZL2tu3p5ux748LiUjlo7zI765RJbsGTFHRvUlx8d2GK7bdroo1vYhAAEIACBvxMgSeBBCjxEeYAaqEm0FGjgHbuNjhwDDdgcWqqt4Kt6QLsfzPq4+tUDueRK6ejm6e32m4faioJuaTK775zBtRUIegsBCECgxgiQJPAQMB6iPEAN1CRaCjTwjt1GR46BBmwOLdVO8NNWPVBukuCs65ZFVQ+ljpu/M8hWXSn5aRK1E316CgEIQKB/BEgS9I9fwat5iPIANVCTaCnQwDt2Gx05BhqwObSU/uCntXrAZZLgpu8MitZU4IAABCAAAT8ESBJ44MpDlAeogZpES4EG3rHb6Mgx0IDNoaV0Bz/N1QPlJglumt5uvy013aDR7L5/YbpBupVI7yAAgVonQJLAQwR5iPIANVCTaCnQwDt2Gx05BhqwObSUzuDXQvVAuUmCZe1fLly4cGnhhQt/eGCLTWLhwnQKkV5BAAKZIUCSwEMoeYjyADVQk2gp0MA7dhsdOQYasDm0lL7g51YPqHebrlXdnQvKIdSbjl54r9MuubfV/ja/Z6Lg9EnNdvgObIFYDmPOgQAEINAfAiQJ+kOvyLW93fw8NInJjBJASxkNbMJuoaOEgWe4ObSUnuDmVw+sMrDOJo6uN/2d9qNcHSlZ8MqcLltzaJ19faNGa2Hnw7SHlv5BAAIZIUCSwEMgy735eWgakxkjgJYyFtAquYOOqgQ+g82mWUsvvd9p98/osJfe77Khg+ts780bbZ+J2RxV5lcPbDCy3jYcWV8zikuzjmoGIh2FAAQg4JEASQIPcLn5eYAaqEm0FGjgHbuNjhwDDdhcWrX024fb7Kan2leIzGZrN9jPjxlgjQ3ZCFotVw/kRiCtOsqGSvACAhCAQP8JkCToP8MVLHDz8wA1UJNoKdDAO3YbHTkGGrC5NGpp5t+67IwrlxaNylFfa7JTd2uu+ajVevUASYKalyAOQAACAREgSeAh2Gl8iPLgJiYTIICWEoAcQBPoKIAgJ+RiGrX0ywfa7PZnV6wiyEXy0Pm1u2VeVqoHSBIk9CGlGQhAAAIOCJAkcAAx30QaH6I8uInJBAigpQQgB9AEOgogyAm5mEYtffuKpfbG3K6SBKZ+a6CNXa125uzHzmSpeoAkQUIfUpqBAAQg4IAASQIHEEkSeICIyYhAGh/ICU3tEUBHtReztPY4jVq68K5Wm/ZyR0lkD/xgsDXUUI4gi9UDJAnS+qmmXxCAAARWJECSwIMq0vgQ5cFNTCZAAC0lADmAJtBRAEFOyMU0aunJNzvtRzcvK0pgzwmNdu5+LQkR6n8zWa0eIEnQf21gAQIQgEBSBEgSeCCdxocoD25iMgECaCkByAE0gY4CCHJCLqZVS/96yzJ7/I3OFSgMaDL77SkDbe1V019GkPXqAZIECX1IaQYCEICAAwIkCRxAzDeR1ocoD65i0jMBtOQZcCDm0VEggU7AzTRr6Zan2+3qR9ttSVu31ZnZvls22lFfa7aRQ/W/dB8hVA+QJEi3BukdBCAAgVwCJAk86CHND1Ee3MWkRwJoySPcgEyjo4CC7dnVWtDSZ4u7bdWV0p8YUKhCqh4gSeD5w4l5CEAAAg4JkCRwCDM2VQsPUR7cxqQHAmjJA9QATaKjAIPuyWW05A5saNUDJAncaQdLEIAABHwTIEnggTAPUR6gBmoSLQUaeMduoyPHQAM2h5b6H/xQqwdIEvRfO1iAAAQgkBQBkgQeSPMQ5QFqoCbRUqCBd+w2OnIMNFBz017qsGl//cjWW2c122H9BttiTEOgJPrudsjVAyQJ+q4broQABCCQNAGSBB6I80DuAWqgJtFSoIF37DY6cgw0MHNPvdVpl9zbap9/0d3DcyUK/u3gAdbUGBiQPrhL9UBPaHwn9UFEXAIBCEAgQQIkCTzA5ubnAWqgJtFSoIF37DY6cgw0MHOH/ueSFRIEMYKDt22yMyc3B0akMnepHliRF99JlWmIsyEAAQgkTSC4JMH1119vL774Yg/OQ4cOtTPPPNOamprssssusw8++GD57/fcc0/bY489bP78+aZrZ8+ebYMHD7ZDDjnENttss4Lx4uaXtIyz2x5aym5sk/QMHSVJO1ttTXu5wy68q7WkU/eeM9gGNGXLbxfeUD1QnCLfSS4Uhg0IQAAC/ggElyTIR/nqq6/a888/b0ceeaQtXrw4SgQcc8wxNmTIkOWndnd326233mr19fW23377RYmCO+64w0488UQbPnz4CtHh5udPsKFZRkuhRdyPv+jID9cQrP7snla7f0ZHSVd/esQA224c6xPkQqJ6oPSng++kEL498BECEKhlAkEnCdrb2+3qq6+2HXfc0TbddFObM2eO3XvvvXbcccfZoEGDlsd1yZIl0XlTpkyxMWPGWFtbm1155ZW20047Fawm4OZXyx+JdPUdLaUrHrXaG3RUq5Grfr//5+E2+/1T7SU7cumJA23jUfXV72wKekD1QHlB4DupPE6cBQEIQKBaBIJOEsyaNcvuv/9+O+GEE2zgwIH23nvv2XXXXWdKHixbtixKABx66KFRUmDq1KnRv0ePHh3FShUHm2++uU2YMGGF2HHzq5acs9cuWspeTKvhETqqBvVstDnj/U773rXLSjrz0PmDs+FsP72geqB8gHwnlc+KMyEAAQhUg0CwSYJ4CsEaa6xhu+yyS8Re6w4oUbDxxhtbZ2dnVD2gRMHEiRNJElRDnbRpPEghAhcE0JELiuHa+F+3LLO/vNFZEMD3922xKRPD3t6A6oHKPxt8J1XOjCsgAAEIJEkg2CTBxx9/bDfeeKMdffTRBdcVUBBeeOGF6M8BBxwQTS+opJIgySDSFgQgAAEIQMAXga7uOrv3jdXtsXdX7dHEYeP/ZtuutcBXszVhd2Fro73z+SBr7fhyusXaqyyztVYpXXlRE47RyUQJrLnmmjZq1KhE26QxCEAAAqUIJJYkUMn+yy+/HL2l13HffffZgAEDbNKkST3m/ycVLrWvagKtM1BXVxc1+/7770c7HIwcOTL6f5wk0E4GmobAmgRJRYd2YgK8bUELLgigIxcUsdHWYXbrw6/bVhM2tI3WDHsNAqoH+vd54Dupf/y4GgIQgIBvAokkCVS6r60F9fb+u9/9blTGr7L+lVZaKfqjnzU0JLcy8sKFC+3aa6+1gw46qEfmVjetZ555xo4//viIezzdYOedd452N+jo6Ii2PmR3A9+yxD5JAjTgkgAP5C5phm0LLZmx9kD/PwPoqP8MsQABCEDAJ4FEkgSa63/hhRfa9773vehN/UUXXWRnnXWWNTY22sUXX2znnnuuDRs2zKefPWw//fTTNnPmzGiqQW5yQskMVRg8+eST0flamFCJhJaWFlNi4YYbbrB33nnHBg8eHCULtF5BoYObX2KhzHxDaCnzIU7EQXSUCOYgGglZS1QPuJN4yDpyRxFLEIAABPwRSCRJsGjRIrvgggvs29/+tn322WfRQPycc86xTz/91H75y19GSYKVV17Zn5cJW+bmlzDwDDeHljIc3ARdQ0cJws54U6FqieoBt8IOVUduKWINAhCAgD8CiSQJ1P177rknmnJQX19v559/fvQW/sc//nG0c8BRRx21fF0Af64mZ5mbX3Kss94SWsp6hJPxDx0lwzmEVkLTEtUDflQdmo78UMQqBCAAAX8EEksSyIUlS5ZEngwaNMi0kKEWClxvvfUylSCQf9z8/Ak2NMtoKbSI+/EXHfnhGqLVkLS0cGm3vTi7y/S3jg1G1tuGI8NesNGV5kPSkStm2IEABCCQJIFEkgRKDtx///2211579djJYMGCBXbVVVfZySefzHSDJKNOWzVDgAepmglVqjuKjlIdnprqXChaenNul70xtyuKzSoD62zi6Probw43BELRkRtaWIEABCCQPAGvSYJ420OtPXDLLbfYoYceGu1mEB8vvfSSvfLKK/aTn/yEJEHysafFGiDAg1QNBKkGuoiOaiBINdLFrGuJ6oFkhJh1HSVDkVYgAAEI+CPgNUmgCgJtHaitD7W14LbbbhvtFBAfzc3NNmnSJBs3bpw/D6tgmZtfFaBntEm0lNHAJuwWOkoYeIaby7KWqB5ITrhZ1lFyFGkJAhCAgD8CXpMEcbc1rUCLFp522mk2ZMgQf96kxDI3v5QEIgPdQEsZCGIKXEBHKQhCRrqQRS25qB6Y9XGXtTTV2aihTEkoR+pZ1FE5fnMOBCAAgVoh4DVJ0N3dbQsXLrSuri/n9RU6tNvBKquskqnFC7n51Yr8099PtJT+GNVCD9FRLUSpNvqYNS31t3rglqfb7dcPtvUI3g8PbLFJmzbWRkCr1Mus6ahKGGkWAhCAgDcCXpMEqiC44IILbN68eUUdGDFiRLQlYpYqDLj5edNrcIbRUnAh9+IwOvKCNUijWdGSi+qBS6e12W3PtBfUwVn7tNi+W5IoKPYhyYqOgvwSwGkIQCAIAl6TBEEQLOAkN79QI+/eb7TknmmIFtFRiFH343MWtJRbPTCw2Wzi6AYbvlJl0wQ++KzLjv/N0pKQHzp/sJ8gZMBqFnSUgTDgAgQgAIGiBBJJEsQLGGrqQf6hqQaHHHJIj60Raz1e3PxqPYLp6T9aSk8sarkn6KiWo5euvieppfZOszuebbfHZnaY/r3duAbbb8smW23lygb0McH86oF1V6+3DUbWW1ND5Yxvmt5uv32o5zSDfCuXHDPAthzTB+OVd6fmrkhSRzUHhw5DAAIQSAGBRJIE8VaIra2ty11ub2+3O+64wzbeeGM78cQTTTsdZOXg5peVSFbfD7RU/RhkoQfoKAtRTIcPSWnpjbld9qObl9mni7pXcPx/HdRi39ikslJ+F9UDuR0pNdUgPu8H+7fY5PGV9TMdUfbfi6R05N8TWoAABCCQTQKJJAmKodNaBVOnTrXvfve7VBJkU1941U8CPEj1EyCXRwTQEUJwRSApLZ12+VJ756PCix4PbK6ze84eVJZLLqsHcht89PUO+/FtX734KNSZ684YZGuy20HBOCWlo7JEwkkQgAAEILACgaomCebOnWuXXHKJ/fCHP7Rhw4ZlJjzc/DITyqo7gpaqHoJMdAAdZSKMqXAiCS1pO8FTLys937+cagLX1QP5ATjsP5fYZ1+sWOmg83bduNH+98EtqYhZGjuRhI7S6Dd9ggAEIFArBBJJEhRak2D+/Pn23HPP2eTJk+20006zhobszNvj5lcr8k9/P9FS+mNUCz1ER7UQpdroYxJauveFDvv5faXf0h+8bZOdObnwNEVf1QP5EZr+VqddcFerLV7WM1EwbkS9/fiQAVQRlJB0EjqqjU8UvYQABCCQTgKJJAkKrUkgHKNHj7ZRo0ZZXV3fFiFKJ1JKe9Mal1rsFw9StRi19PUZHaUvJrXaoyS09OJ7nXbW9ctKIvrOXs12wNZNK5zju3ogv8G2DrN7X2i3Z97ptOaGOttpowbbg3UIepV3EjrqtROcAAEIQAACRQkkkiQIjT83v9Ai7s9ftOSPbUiW0VFI0fbra1JamvzTL6yrcCV/5ODN3xlkq+ZsW5hU9YBfuuFYT0pH4RDFUwhAAAJuCSSWJJg1a5Zdc8019p3vfMdmz55tP/nJT6ypqcnOPvts22qrrdx6VWVr3PyqHIAMNY+WMhTMKrqCjqoIP2NNJ6WlB1/usJ/eVXjKwfE7N9kJO3811SDp6oGMhbQq7iSlo6o4R6MQgAAEMkAgkSTBsmXL7IILLrDdd9/dtt12W7vwwgttt912syFDhtjtt99u5513HrsbZEBMuOCeAA9S7pmGaBEdhRh1Pz4nqaVnZ3XarU+329Nvd0bODG6ps3/eu9l23+zLbQWpHvAT4ySsJqmjJPyhDQhAAAJZI5BIkuDzzz+3iy++2M455xzTIoa/+tWv7Ac/+IF1dHQs/zm7G2RNWvjjggAPUi4oYgMdoQFXBKqhpaVt3aa5/0MGfbV+EdUDriJaHTvV0FF1PKVVCEAAArVJIJEkgRYuvOiii2zrrbe2Tz/91JYuXRrtaDB9+nS777777Pzzz7cBAwbUJsECvebml5lQVt0RtFT1EGSiA+goE2FMhRPV1hLVA6mQQb87UW0d9dsBDEAAAhDIOIFEkgRi+OGHH9qll15q9fX19t3vfjf6+9/+7d/s5JNPtokTJ2YKMze/TIWzqs6gpariz0zj6Cgzoay6I9XUEtUDVQ+/sw5UU0fOnMAQBCAAgQwTSCxJEDPUFANVEqy00kqZ2/ow9pGbX4Y/MQm7hpYSBp7R5tBRRgNbBbeqoSWqB6oQaM9NVkNHnl3CPAQgAIFMEUgsSaBKgl/84hf2wgsv2Nprr22XXHKJ3XTTTbblllvaDjvskCmo3PwyFc6qOoOWqoo/M42jo8yEsuqOJK0lqgeqHnIvHUhaR16cwCgEIACBDBNIJEkQr0mw/fbbR+sS/L//9/+iRQwXLVpkV1xxRfTvwYMHZwYzN7/MhLLqjqClqocgEx1AR5kIYyqcSEpLVA+kItzeOpGUjrw5gGEIQAACGSeQSJIgd3cD8Yx3Oujq6or+fe655xq7G2RcabjXJwI8SPUJGxflEUBHSMIVgSS0RPWAq2il104SOkqv9/QMAhCAQPoJJJIkUCXBz372M9t0001t1113jSoJvv/979sjjzxiM2fOtLPPPtuamprST6vMHnLzKxMUp/VKAC31iogTyiCAjsqAxCllEfCpJaoHygpBJk7yqaNMAMIJCEAAAlUmkEiSQD5q68MLL7zQZsyYEe1s0NzcbGPHjrXzzjvPRo4cWWUMbpvn5ueWZ8jW0FLI0XfnOzpyxzJ0S760RPVAWMrypaOwKOItBCAAAX8EEksSxC4sWbLEWltbrbGxMbM7HHDz8yfY0CyjpdAi7sdfdOSHa4hWXWuJ6oEQVWTmWkdhUsRrCEAAAv4IJJIk0JoEF110UbRA4fDhw/15kxLL3PxSEogMdAMtZSCIKXABHaUgCBnpgkstUT2QEVH0wQ2XOupD81wCAQhAAAK9EEgkSdDd3R1td9jQ0GC77757jy5p6sEqq6xidXV1mQkWN7/MhLLqjqClqocgEx1AR5kIYyqccKElqgdSEcqqdsKFjqrqAI1DAAIQyDiBRJIEqiQ466yzbPbs2SvgHD16tP385z9nd4OMCw33+kaAB6m+ceOqngTQEYpwRaC/WqJ6wFUkattOf3VU297TewhAAALpJ5BIkiD9GNz2kJufW54hW0NLIUffne/oyB3L0C31VUtUD4SuHBKXKAACEIBALREgSeAhWn19iPLQFUzWOAG0VOMBTEn30VFKApGBbvRFS1QPZCDwjl3oi44cdwFzEIAABCBQggBJAg/y4ObnAWqgJtFSoIF37DY6cgw0YHOVaInqgYCF0ovrlegIihCAAAQgkDwBkgQemHPz8wA1UJNoKdDAO3YbHTkGGrC5crVE9UDAIinD9XJ1VIYpToEABCAAAQ8EEk0SLFu2zJYuXdrDDXY38BBVTGaGAA9SmQllVR1BR1XFn6nGe9MS1QOZCrc3Z3rTkbeGMQwBCEAAAmURSCRJEG+BeNVVV0W7GDQ3Ny/v3IgRI+z888+3IUOGlNXhWjiJm18tRKk2+oiWaiNOae8lOkp7hGqnf6W0NOvjLlMFQXun2cBms4mjG2z4StnZ3rh2opT+nvKdlP4Y0UMIQCBsAokkCebPn28/+clP7Mwzz7R1110388S5+WU+xIk5iJYSQ53phtBRpsObqHOFtLS0rdtenN1lny7ujvqy7ur1tsHIemtqSLRrNFZDBPhOqqFg0VUIQCBIAokkCZYsWWL/8R//YaeccoqpciDrBze/rEc4Of/QUnKss9wSOspydJP1LV9LVA8kyz8rrfGdlJVI4gcEIJBVAl6TBG1tbfbyyy9ba2urPfvss/b555/b7rvvblqHID5aWlps/PjxPaYg1Dpsbn61HsH09B8tpScWtdwTdFTL0UtX32MtUT2QrrjUWm/4Tqq1iNFfCEAgNAJekwQLFiywCy64wObNm1eUK2sShCY5/K2EAA9SldDi3GIE0BHacEVAWlp19JasPeAKaKB2+E4KNPC4DQEI1AwBr0mCfApawFBHXV2d5f67ZmiV2VFufmWC4rReCaClXhFxQhkE0FEZkDilVwKqHrj14Tds2Mhx0bmsPdArMk4oQoDvJKQBAQhAIN0EEksSvP322/ajH/3IzjrrLNt2221N///Zz35m//Iv/2Ljxn35wJGVg5tfViJZfT/QUvVjkIUeoKMsRLG6PsRrD7z1zns2br0x0c4FI4ewc0F1o1K7rfOdVLuxo+cQgEAYBBJJEixbtiyadjBlyhTbYYcdlpN9/vnn7fbbb4+2QBwwYEBmiHPzy0woq+4IWqp6CDLRAXSUiTBWxYn8tQcWfvSWHbr7xuxcUJVoZKdRvpOyE0s8gQAEskkgkSSBFiy8+OKL7ZxzzrFhw4YtJ1ns57WOmptfrUcwPf1HS+mJRS33BB3VcvSq1/fcnQsaGyyqHvjgreds6623rl6naDkTBPhOykQYcQICEMgwgUSSBNrl4KKLLrLtt9/eJk+evHxNgmnTptn06dPt3HPPZXeDDIsM1/pOgAepvrPjyq8IoCPUUAmB/OqBEUPqogRBU4MZWqqEJOcWI4CO0AYEIACBdBNIJEkgBB988IH99Kc/tdmzZ9uqq65qn332mY0ePdrOO+88W2uttdJNqcLecfOrEBinFyWAlhCHCwLoyAXFMGwUqh7IXXsALYWhA99eoiPfhLEPAQhAoH8EEksSqJva0WDx4sXW0dFhjY2NttJKK0VVBVk7uPllLaLV8wctVY99llpGR1mKph9fSlUP5LaYq6Vn3u606W93mq7dZr0G223TRj+dw2rmCPCdlLmQ4hAEIJAxAokkCbT2gKYbaE2C4cOHZwzhiu5w88t8iBNzEC0lhjrTDaGjTIe33871Vj2QnyRYb+Ot7N9vb7UXZ3f2aHvUsHo795vNNn6dhn73KXQDnV1mX7R22yoDs/ciRbHlOyl0heM/BCCQdgKJJAlUQXDTTTdZQ0OD7b777j2Y1NfX2yqrrJKpigJufmmXfe30Dy3VTqzS3FN0lOboVK9v5VYP5CcJpn043qa91FGw4+sMr7erTh9YPadqvOVXP+iym6e326Ovf8lXSYIz9mi2yROyVaXBd1KNC5XuQwACmSeQSJJAlQRnnXVWtB5B/qF1CX7+85/32PWg1qlz86v1CKan/2gpPbGo5Z6go1qOnp++V1I9kNuDh56YYRc8Mq5kpy44fIBtvz7VBJVG7qm3Ou2HNy0reNnhOzTZ6ZOaKzWZ2vP5TkptaOgYBCAAgYhAIkmC0Fhz8wst4v78RUv+2IZkGR2FFO3SvvaleiDX4uX3vGk3zBhVspEjdmiyb2VoQJuUeg78xRJbtLS7aHNX/8NAW3vV+qS647UdvpO84sU4BCAAgX4TSCxJoMUK33jjDVuwYMHyTi9ZssTef/99O+SQQ2zllVfutzNpMcDNLy2RqP1+oKXaj2EaPEBHaYhC9fvQ1+qB3J7/7v7Xbepf1ynpzGm7NduRX2uqvsM11IO353XZt6YuLdnjU7/RbEftmA2ufCfVkDjpKgQgECSBRJIEnZ2ddtlll9n06dNt0003teeee8623XZbmzlzpm288cb27W9/2wYMGJCZAHDzy0woq+4IWqp6CDLRAXSUiTD22Yn+Vg/kNiwt/cv9G5fsy9TTBtrY1bPxxrvP0Cu88JHXOuz/3N5a8qqfxQAKAAAgAElEQVQ9JzTaufu1VGg5nafznZTOuNArCEAAAjGBRJIE8+fPtwsvvNC+973vWXNzs1188cXRTgeLFi2yW265xf7xH/8x+nlWDm5+WYlk9f1AS9WPQRZ6gI6yEMW++eCieiA/SfBOx+b2m4faCnZoyhaN9v0p2RjI9o14366at6Dbjr50ScmLv7t3i+23VTYWMOQ7qW864SoIQAACSRFIJEmgZMAFF1wQVQwMGzYsShicccYZUfWAEgbnnntuogsX3nPPPfboo48uZzx27Fg7+eSTTbswKGnxyiuvREmLyZMn20477RTtvKBEx/XXXx8tvjh48OBoisRmm21WME7c/JKSb/bbQUvZj3ESHqKjJCinqw2X1QP5SYKtt97a7ni23f77gZ6JgmO+3mQn75qdhH/SEf3XW5fZ4zN7biuZ24e7zx5kg5qzsSUi30lJq4v2IAABCFRGIJEkgbp055132t13320//vGP7Y9//KO9/vrrpu0Phw4dameffbY1NSU3z06D/c0339wmTJjQg5YSB5oCcdxxx9nChQvtuuuus4MOOsiURLj11luj/u63335RouCOO+6wE0880YYPH74CcW5+lYmQs4sTQEuowwUBdOSCYu3YcF09UChJEP9MW/a1dnTbFqMbrC4b49eqBfq9T7rsvN8vM1UV5B/f26fFvrllNqoI5BvfSVWTGQ1DAAIQKItAYkkCvaWfM2dOVDGgt/RPPfVUNBCfNGmSDRo0qKzOujipra3NrrnmGtttt91s3LivtnHSugnXXnutbbHFFtEfHTfeeKONGDHCtt9+e7v66qttypQpNmbMGJONK6+8MqoyKFRNwM3PRaSwwYMUGnBFgO8kVyTTbcdX9UCpJEG6idRe7zq7zG57pt3+/FqHtbabbbNeg+27RaOtMzxbazzwnVR72qTHEIBAWAQSSxIIq3Y4+OSTT2zu3LnRAoZKHChhoHL+pI5ly5ZFA3z1Y/HixbbaaqvZUUcdFf19xRVX2M4777y8wuDBBx+MuqVFFqdOnWqHHnqojR49OvpZsWoEBnZJRTKMdniQCiPOvr1ER74JV9++z+oBkgTVj2/WesB3UtYiij8QgEDWCCSWJNCOBj/72c+ikn1VDlx00UV22223RYPzAw88MLFEQXt7ezTVYdSoUVFVw0MPPWTvvvtulChQhQFJgqxJvLb94UGqtuOXlt6jo7REwn0/kqgeIEngPm6hW+Q7KXQF4D8EIJB2AokkCZYsWWI//elP7YgjjrC11lpr+e4GKtu/9NJLo50OVl555aqw0oKESg6oSkDrDLhKElTFGRqFAAQgAIFgCMxd3GIfLBxgHV111lDfbeOGLbFhA9uD8R9HIZAVAmuuuWb08ooDAhCAQFoIJJIk+Pzzz6PKASUDVEkQb4GoJMEvfvEL+8EPfhAtYJjEoXUQ5s2bZ+utt541NDREuxYoSXDkkUfafffdx5oESQSBNsomwNuWslFxYgkC6Chb8ki6eiCXHlrKlpaq5Q06qhZ52oUABCBQHoFEkgRaFPCyyy4zVRQccMAB0b+1BaK2G9SaBNoaUQP2JI5PP/00WoRQUxy0a0E83UA7FTz55JPR9ocnnHBCtF5B/u4GWlNBWx+yu0ESkaINEeBBCh24IICOXFBMh42k1h4o5i1aSocOar0X6KjWI0j/IQCBrBNIJEkgiK2trdGgW1shfvHFF9bS0hJtJ6gBeZK7G6gvSgRoS0P1Q7sXHH300TZy5Mioj7fffru98MILUfJi8uTJ0Q4GWlhRFQg33HCDvfPOOzZ48OAoWVBoZwMGdln/yCTrHw9SyfLOamvoqPYjW83qgVx6aKn2tZQGD9BRGqJAHyAAAQgUJ5BYkiCkIHDzCynafn1FS375hmIdHdV2pKtdPUCSoLb1k8be852UxqjQJwhAAAJfEfCeJIgrCNZee23ba6+9om0Qb7zxRtP2guPHj7dTTz01sfUIkgo8N7+kSGe/HbSU/Rgn4SE6SoKy+zbSUj1AksB9bEO3yHdS6ArAfwhAIO0EvCYJuru77YorrrBPPvnETj75ZFt99dXt/vvvj9YBOO2002zatGnROgXf+973EluTIImAcPNLgnIYbaClMOLs20t05Juwe/tpqh4gSeA+vqFb5DspdAXgPwQgkHYCXpMEixYtinYyOPPMM6O5/0oI/N//+3/t2GOPtU022STaZSDp3Q2SCAg3vyQoh9EGWgojzr69REe+Cbuzn8bqAZIE7uKLpS8J8J2EEiAAAQikm4DXJEHu1ofDhw+3mTNnRjsL/PCHP4wW/9NOA0oinHvuuTZs2LB0k6qgd9z8KoDFqSUJoCUE4oIAOnJB0b+NtFYPkCTwH/vQWuA7KbSI4y8EIFBrBLwmCdrb2+2SSy6xCRMm2K677mq//vWvbf3117eDDz444vTEE0/YI488Yuecc441NTXVGrui/eXml5lQVt0RtFT1EGSiA+go3WFMe/UASYJ066cWe8d3Ui1GjT5DAAIhEfCaJBDIWbNmRVMM3nvvvWjhwjPOOCPa8vDyyy+P1ib493//9yhxkKWDm1+WolldX9BSdflnpXV0lN5Izvmsy179oMvaO80aG8wmjm6wkUPqUtthtJTa0NRUx9BRTYWLzkIAAgES8J4kKMZ0zpw5tuqqq0YJg6wd3PyyFtHq+YOWqsc+Sy2jo/RFU0mBGbM7be6C7qhzI4bURQmCpob09TW3R2gp3fGpld6ho1qJFP2EAARCJVC1JEGWgXPzy3J0k/UNLSXLO6utoaN0RVaJASUIaqV6gCRBuvSThd7wnZSFKOIDBCCQZQIkCTxEl5ufB6iBmkRLgQbesdvoyDHQPpqr1eoBkgR9DDiXFSXAdxLigAAEIJBuAiQJPMSHm58HqIGaREuBBt6x2+jIMdA+mKvl6gGSBH0IOJeUJMB3EgKBAAQgkG4CJAk8xIebnweogZpES4EG3rHb6Mgx0ArMZaF6gCRBBQHn1LII8J1UFiZOggAEIFA1AiQJPKDn5ucBaqAm0VKggXfsNjpyDLRMc/nVA5utVW9rr1pf5tXpPA0tpTMutdYrdFRrEaO/EIBAaARIEniIODc/D1ADNYmWAg28Y7fRkWOgvZjLrx4YvpJ2Lqi3gc0rbm34yaJue/LNDvtkcbdtvk6Dbb1uurc3QEvJaimrraGjrEYWvyAAgawQIEngIZLc/DxADdQkWgo08I7dRkeOgZYwl189sOHIelt39cLVA5f9qc1ufLK9h7W1htXb2fs22+aj05ksQEvJaSnLLaGjLEcX3yAAgSwQIEngIYrc/DxADdQkWgo08I7dRkeOgRYwV0n1gC6/7Zl2u3RaW8GOrbZynf3+nwb573QfWkBLfYDGJSsQQEeIAgIQgEC6CZAk8BAfbn4eoAZqEi0FGnjHbqMjx0DzzFVSPRBfuvsFX5Ts1Fn7tNi+Wzb67XgfrKOlPkDjEpIEaAACEIBAjREgSeAhYDxEeYAaqEm0FGjgHbuNjhwD/bu5SqsH4l6881GXnXb50pKd2mnDBvvxoQP8dLwfVtFSP+Bx6XIC6AgxQAACEEg3AZIEHuLDzc8D1EBNoqVAA+/YbXTkGKiZ9aV6IO7F7E+67KT/KZ0k2GXjRvvXg1tW6PjjMzvtxdmdNnRQne2wfoONG5Hsbgloyb2WQrSIjkKMOj5DAAK1RIAkgYdocfPzADVQk2gp0MA7dhsduQPa1+qB/B70Nt3gvP1bbI/xX003eO7dTrvk3labt6C7h6l9Jjba2fuumExw53FPS2jJF9mw7KKjsOKNtxCAQO0RIEngIWbc/DxADdQkWgo08I7dRkdugPaneiC/B394sSMa9Bc6xq5Wb1O/NbDHr4747yWm7RILHcfu1GQn7dLsxslerKClRDBnvhF0lPkQ4yAEIFDjBEgSeAggNz8PUAM1iZYCDbxjt9FR/4C6qh7I78XN09vtNw/13OFg07W0BWKLjVntq2kED7zUYRfdXTihENt86PzB/XOyzKvRUpmgOK0kAXSEQCAAAQikmwBJAg/x4ebnAWqgJtFSoIF37DY66jtQl9UDhXrR2WX21Fud9uniLpuwdoOtu8aKawxccGerPfRKR0knfnHcANt8nYa+O1rmlWipTFCcRpIADUAAAhCoYQIkCTwEj4coD1ADNYmWAg28Y7fRUeVAfVUPVN4Ts/+8v83u+mt7yUt/c/JA22Ck/0UM0VJfIsg1+QTQEZqAAAQgkG4CJAk8xIebnweogZpES4EG3rHb6KgyoL6rByrrzZeVBj+8aVnJy5huUClVzq8mAb6TqkmftiEAAQj0ToAkQe+MKj6Dm1/FyLigCAG0hDRcEEBH5VFMU/VAfo/Pum5ZtPVhoeOsKS227xZf7YRQnrd9Owst9Y0bV/UkgI5QBAQgAIF0EyBJ4CE+3Pw8QA3UJFoKNPCO3UZHvQNNW/VAfo8XLOm23z7cZvfP6Lk2wT/t2WwHbtPUu4OOzkBLjkAGbgYdBS4A3IcABFJPgCSBhxBx8/MANVCTaCnQwDt2Gx0VB5rm6oFCvf50cbe9NLvThgyqsy3H+l+oML8PaMnxhzNQc+go0MDjNgQgUDMESBJ4CBU3Pw9QAzWJlgINvGO30VFhoGmvHnAsAyfm0JITjMEbQUfBSwAAEIBAygmQJPAQIG5+HqAGahItBRp4x26jo55Aa616wLEc+mUOLfULHxf/nQA6QgoQgAAE0k2AJIGH+HDz8wA1UJNoKdDAO3YbHX0FlOqB/okLLfWPH1d/SQAdoQQIQAAC6SZAksBDfLj5eYAaqEm0FGjgHbuNjsyoHnAjKrTkhmPoVtBR6ArAfwhAIO0ESBJ4iBA3Pw9QAzWJlgINvGO3Q9cR1QPuBBW6ltyRDNsSOgo7/ngPAQiknwBJAg8x4ubnAWqgJtFSoIF37HaoOqJ6wLGQKBN3DzRQi6F+JwUabtyGAARqkABJAg9B4+bnAWqgJtFSoIF37HaIOqJ6wLGI/m4uRC35IRm2VXQUdvzxHgIQSD8BkgQeYsTNzwPUQE2ipUAD79jtkHRE9YBj8eSZC0lLfkmGbR0dhR1/vIcABNJPgCSBhxhx8/MANVCTaCnQwDt2OxQd/f/27gRIyupa4PiZGYZtKFBHBbdByiAqsjzXJIJKiUtQtBCIIi5o1CRqyliacosxGmNijEleqXkuIIIgKoLgFjWSeq5A4QJBIoriY3VBEBAGmPXVvdpjM9Pd091zz7fdf1dRLtN9vnt/5/Dd6dO3v4/dA44LJ0M4X2pJX9LvI1BHfuef2SOAQPQFaBIo5IjFTwHV05DUkqeJdzztpNcRuwccF0yOcEmvpeAk/T4SdeR3/pk9AghEX4AmgUKOWPwUUD0NSS15mnjH005yHbF7wHGxtBIuybUUrKTfR6OO/M4/s0cAgegL0CRQyBGLnwKqpyGpJU8T73jaSawjdg84LpI8wyWxlvKcOk9zKEAdOcQkFAIIIKAgQJNAAZXFTwHV05DUkqeJdzztpNURuwccF0gB4ZJWSwVMnac6FKCOHGISCgEEEFAQoEmggMrip4DqaUhqydPEO552UurI7B5Y9lmDfLKuwQpVdimRAVWl0ql9iWMxwmUTSEotkeFwBaijcP05OgIIINCaAE2C1oSK+DmLXxFovCSjALVEYbgQSEIdrd/SKItW1su2GpF2ZSIH9iiVXnuUuuAhRgECSailAqbLU5UEqCMlWMIigAACjgRoEjiCTA/D4qeA6mlIasnTxDuedpzriN0DjouhjeHiXEttnDovdyhAHTnEJBQCCCCgIECTQAGVxU8B1dOQ1JKniXc87bjWEbsHHBeCg3BxrSUHUyeEQwHqyCEmoRBAAAEFAZoECqgsfgqonoakljxNvONpx62O2D3guAAchotbLTmcOqEcClBHDjEJhQACCCgI0CRQQGXxU0D1NCS15GniHU87TnWUvnvAMByyD9cecFwObQoXp1pq00R5saoAdaTKS3AEEECgzQI0CdpM2DIAi58CqqchqSVPE+942nGoo+a7B7p2+ubOBeafPKIjEIdaio4WI8kmQB1RGwgggEC0BWgSKOSHxU8B1dOQ1JKniXc87ajXUfPdA717lNq7F/CInkDUayl6YowokwB1RF0ggAAC0RagSaCQHxY/BVRPQ1JLnibe8bSjWkfsHnCc6ADCRbWWApg6h3AoQB05xCQUAgggoCBAk0ABlcVPAdXTkNSSp4l3PO0o1hG7BxwnOaBwUaylgKbOYRwKUEcOMQmFAAIIKAjQJFBAZfFTQPU0JLXkaeIdTztKdcTuAcfJDThclGop4KlzOIcC1JFDTEIhgAACCgI0CRRQWfwUUD0NSS15mnjH045KHbF7wHFiQwgXlVoKYeoc0qEAdeQQk1AIIICAggBNAgVUFj8FVE9DUkueJt7xtMOuI3YPOE5oiOHCrqUQp86hHQpQRw4xCYUAAggoCNAkUEBl8VNA9TQkteRp4h1PO8w6YveA42SGHC7MWgp56hzeoQB15BCTUAgggICCAE0CBVQWPwVUT0NSS54m3vG0w6gjdg84TmJEwoVRSxGZOsNwKEAdOcQkFAIIIKAg4F2ToL6+Xv7xj3/I3Llzxfz7wQcfLCNGjJCuXbtKdXW1PPjgg7JmzZom6pNOOkmGDh0qGzdulKlTp8rKlSuloqJCRo4cKX379s2YEhY/hUr1NCS15GniHU876Dpi94DjBEYoXNC1FKGpMxSHAtSRQ0xCIYAAAgoC3jUJzMI0b948Of/886Vjx44yffp06dChg33Tv2nTJtsIGDt2rHTr1q2Ju7GxUWbMmCGlpaUyfPhw2yiYNWuWjBs3TiorK1ukhcVPoVI9DUkteZp4x9MOqo7YPeA4cREMF1QtRXDqDMmhAHXkEJNQCCCAgIKAd02C+fPnS5cuXZp2ASxevFj+/e9/28bA6tWr5bnnnpPzzjtPOnfu3MRtdhhMmjRJhg0bJj179pSamhqZOHGiDBo0KONuAhY/hUr1NCS15GniHU87iDpi94DjpEU0XBC1FNGpMyyHAtSRQ0xCIYAAAgoC3jUJ0g1TOwT23HNPOfbYY2XFihUyZcoUqa2tle3bt9sGwKhRo2xTYMKECfbfq6qqbAiz46B///7Sr1+/Fmlh8VOoVE9DUkueJt7xtDXriN0DjpMV8XCatRTxqTM8hwLUkUNMQiGAAAIKAl43CRYuXChvvPGG/dqAuc6Aue6AaRQcdNBB9noFZveAaRQMGDCAJoFC8RGydQF+kWrdiGe0LqBVR+weaN0+ac/QqqWkOTGf3ALUERWCAAIIRFvA2yaBaQbMnDlTRo8eLfvuu2/GLJkmgvlzxhln2K8XFLKTINppZ3QIIIBA8QL1DSWyenNH+WxLBxukc3m9HLBbtf0nDwQQQACBwgT22msv2XvvvQt7Ec9GAAEEFAW8bBJs2LBBHn30UXsRQnONgdRj1apVUl5eLj169LD/K9UkMBc1NF9D4JoEipVI6IwCfNpCYbgQcFlH7B5wkZH4xnBZS/FVYORtFaCO2irI6xFAAAFdAe+aBKZB8Mgjj8hxxx0nAwcO3EnXLFoLFiywdz4wj9TXDQYPHmzvblBXV2fvgsDdDXSLkujfCfCLFNXgQsBFHXHtAReZiH8MF7UUfwVm0FYB6qitgrweAQQQ0BXwrknw8ssvy0svvbSTqrkV4sUXXyz77LOPPP/88zJ37lz7c3NhwhEjRthbJG7evFmmTZsmy5cvt9cvMM0Cc72CTA8WP92i9Sk6teRTtvXm2tY6YveAXm7iFrmttRS3+TJeHQHqSMeVqAgggIArAe+aBK7gcsVh8QtC2Y9jUEt+5Fl7lsXWEbsHtDMTv/jF1lL8ZsqINQWoI01dYiOAAAJtF6BJ0HbDFhFY/BRQPQ1JLXmaeMfTLqaO2D3gOAkJCVdMLSVk6kzDoQB15BCTUAgggICCAE0CBVQWPwVUT0NSS54m3vG0C6kjdg84xk9YuEJqKWFTZzoOBagjh5iEQgABBBQEaBIooLL4KaB6GpJa8jTxjqedbx2xe8AxfALD5VtLCZw6U3IoQB05xCQUAgggoCBAk0ABlcVPAdXTkNSSp4l3PO3W6ojdA47BHYb78utGaWwU2aNricOoxYdqrZaKj8wrfRKgjnzKNnNFAIE4CtAkUMgai58CqqchqSVPE+942rnqiN0DjrEdhfvXkjr503M7pLbum4DlZSLXnNpBhh7aztERigvDOak4N161swB1REUggAAC0RagSaCQHxY/BVRPQ1JLnibe8bQz1RG7BxwjOww3fX6t3DenJmPES4a0l7N/UO7waIWF4pxUmBfPzixAHVEZCCCAQLQFaBIo5IfFTwHV05DUkqeJdzzt5nXE7gHHwA7DmebNKXdszRnx2Ws6S6f24Xz9gHOSw2R7HIo68jj5TB0BBGIhQJNAIU0sfgqonoakljxNvONpp+qI3QOOYRXCvfJ+ndz61I6ckW84o4Oc0Decrx1wTlJIuochqSMPk86UEUAgVgI0CRTSxeKngOppSGrJ08Q7nrapo/37HCaLVtbLtm93sffuUSoH9ih1fCTCtVXg8Xm18sC/Mn/VIBX7ouPay9hjwvnKAeektmaY1xsB6og6QAABBKItQJNAIT8sfgqonoakljxNvONpz5zzH+lQeaCN2rVTiQyoKrX/5BE9gfdW18uVk7fnHNhdYzvKwJ5loQyec1Io7Ik7KHWUuJQyIQQQSJgATQKFhLL4KaB6GpJa8jTxjqa9eVujLFrZIIuX/p/07NlT2D3gCFY5zAX3bZPVGxoyHmWvXUpkymWdlUeQPTznpNDoE3Vg6ihR6WQyCCCQQAGaBApJZfFTQPU0JLXkaeIdTHvZZw3y4WffvNFct3a5nDmkN7sHHLgGEeK9VfXy25k75KutjTsdrlvnErl5RAcZENIuAjMYzklBVEDyj0EdJT/HzBABBOItQJNAIX8sfgqonoakljxNfBumndo9YP5pHmb3wNdr3pXDDz+8DVF5adACdfUis9+plbnL6kUaRb7fu0xOP6xc2odzvcKm6XNOCroSknk86iiZeWVWCCCQHAGaBAq5ZPFTQPU0JLXkaeKLnHb67oH0aw9QR0WC8rIWAtQSReFCgDpyoUgMBBBAQE+AJoGCLYufAqqnIaklTxNf4LQz7R5Iv3MBdVQgKE/PKkAtURwuBKgjF4rEQAABBPQEaBIo2LL4KaB6GpJa8jTxBUw72+6B9BDUUQGgPDWnALVEgbgQoI5cKBIDAQQQ0BOgSaBgy+KngOppSGrJ08TnMe3muwd67VFqrz9QnuHOeNRRHqA8JS8BaikvJp7UigB1RIkggAAC0RagSaCQHxY/BVRPQ1JLnia+lWmn7x7o1F5kQFWZVHYpyfoq6og6ciVALbmS9DsOdeR3/pk9AghEX4AmgUKOWPwUUD0NSS15mvgs0y5k90B6COqIOnIlQC25kvQ7DnXkd/6ZPQIIRF+AJoFCjlj8FFA9DUkteZr4DNMudPcATQJqR0OAc5KGqn8xqSP/cs6MEUAgXgI0CRTyxeKngOppSGrJ08SnTbvY3QM0CagdDQHOSRqq/sWkjvzLOTNGAIF4CdAkUMgXi58CqqchqSVPE//ttNuye4Amgd+1ozV7zklasn7FpY78yjezRQCB+AnQJFDIGYufAqqnIaklPxPvYvcATQI/a0d71pyTtIX9iE8d+ZFnZokAAvEVoEmgkDsWPwVUT0NSS/4l3tXuAZoE/tVOEDPmnBSEcvKPQR0lP8fMEAEE4i1Ak0Ahfyx+CqiehqSW/Em8690DNAn8qZ0gZ8o5KUjt5B6LOkpubpkZAggkQ4AmgUIeWfwUUD0NSS35kXiN3QM0CfyonaBnyTkpaPFkHo86SmZemRUCCCRHgCaBQi5Z/BRQPQ1JLSU78Zq7B2gSJLt2wpod56Sw5JN1XOooWflkNgggkDwBmgQKOWXxU0D1NCS1lNzEa+8eoEmQ3NoJc2ack8LUT86xqaPk5JKZIIBAMgVoEijklcVPAdXTkNRS8hIf1O4BmgTJq50ozIhzUhSyEP8xUEfxzyEzQACBZAvQJFDIL4ufAqqnIamlZCU+yN0DNAmSVTtRmQ3npKhkIt7joI7inT9GjwACyRegSaCQYxY/BVRPQ1JLyUh8GLsHaBIko3aiNgvOSVHLSDzHQx3FM2+MGgEE/BGgSaCQaxY/BVRPQ1JL8U98WLsHaBLEv3aiOAPOSVHMSvzGRB3FL2eMGAEE/BKgSaCQbxY/BVRPQ1JL8U182LsHaBLEt3aiPHLOSVHOTnzGRh3FJ1eMFAEE/BSgSaCQdxY/BVRPQ1JL8Ux8FHYP0CSIZ+1EfdSck6KeoXiMjzqKR54YJQII+CtAk0Ah9yx+CqiehqSW4pX4KO0eoEkQr9qJy2g5J8UlU9EeJ3UU7fwwOgQQQIAmgUINsPgpoHoaklqKT+KjtnuAJkF8aidOI+WcFKdsRXes1FF0c8PIEEAAASNAk0ChDlj8FFA9DUktRT/xUd09QJMg+rUTxxFyTopj1qI3ZuooejlhRAgggEC6AE0ChXpg8VNA9TQktRTtxEd59wBNgmjXTlxHxzkprpmL1ripo2jlg9EggAACzQVoEijUBIufAqqnIamlaCY+DrsHaBKEUztfbW2UXStKwjl4AEflnBQAsgeHoI48SDJTRACBWAvQJFBIH4ufAqqnIaml6CU+LrsHaBIEWzuz3qqVCa/USvWORnvgk/u3k7O+Xy49dy8NdiDKR+OcpAzsSXjqyJNEM00EEIitAE0ChdSx+CmgehqSWopO4uO2e4AmQXC1c/vsHTJnSV2LA5aUiPzPhZ2kd4/kNAo4JwVXV0k+EnWU5OwyNwQQSIIATQKFLLL4KaB6GpJaikbi47h7gCZBMLXz7op6uWbq9qwHG9SnTG4Z2TGYwQRwFM5JASB7cAjqyIrwkGEAABeXSURBVIMkM0UEEIi1AE0ChfSx+CmgehqSWgo38XHePUCTIJja+e8Xa+Tpt2tzHuypqzpL107JuE4B56Rg6irpR6GOkp5h5ocAAnEXoEmgkEEWPwVUT0NSS+El/pN1DfKfNQ12AJ3aiwyoKpPKLvF8o0cd6dXR1VO3y8IV9TkPcPcFneSQfZLxlQNqSa+WfIpMHfmUbeaKAAJxFKBJoJA1Fj8FVE9DUkvBJ35bTaMsWtkg67d8cwG6XnuU2u+Ul5cFPxZXR6SOXEm2jPPQKzUy9Y3cOwlevr5CzPUJkvCglpKQxfDnQB2FnwNGgAACCOQSoEmgUB8sfgqonoakloJNvNk9YK4/UFsf/90D6XLUkV4drVrfIOPu35b1ACOOKJcrTmqvN4CAI1NLAYMn9HDUUUITy7QQQCAxAjQJFFLJ4qeA6mlIaimYxCdx9wBNgmBqxxxl8uu1MunVmhYHPLBHqdw5tqN06ZCQbQQiwjkpuLpK8pGooyRnl7khgEASBGgSKGSRxU8B1dOQ1JJ+4pO6e4AmgX7tpB/hg08b5IVFdfb6BOYihSf2ayen/Ve7YAcRwNE4JwWA7MEhqCMPkswUEUAg1gI0CRTSx+KngOppSGpJL/FJ3z1Ak0CvdnyOzDnJ5+y7mzt15M6SSAgggICGAE0CBVUWPwVUT0NSSzqJ92H3AE0CndrxPSrnJN8rwM38qSM3jkRBAAEEtARoEijIsvgpoHoaklpym/jmuwf23a1EDtmnLNZ3LshHiDrKR4nn5CNALeWjxHNaE6COWhPi5wgggEC4AjQJFPxZ/BRQPQ1JLblLfPrugXZlIgOqyqRHt+RcUC6XFHXkro58j0Qt+V4BbuZPHblxJAoCCCCgJUCTQEGWxU8B1dOQ1FLbE99890D3biXy1dZG+c+aBunetUSOObBM9qssbfuBIhyBOopwcmI2NGopZgmL6HCpo4gmhmEhgAAC3wrQJFAoBRY/BVRPQ1JLbUt8890DtXUi4/+3Rr7e1rhT4KTdy765GnXUtjri1d8JUEtUgwsB6siFIjEQQAABPQGaBAq2LH4KqDELuWZDg6zf0ih99y2TsjZ8SE0tFZf4TLsHzD3rx9xTLdtrM8e8bGh7GXlUeXEHjPirqKOIJyhGw6OWYpSsCA+VOopwchgaAgggICI0CfIsg40bN8rUqVNl5cqVUlFRISNHjpS+fftmfDWLX56oCXza3GX1cvvsHVJd890n1aOOKpeLh7Qv6uJ41FLhRZLt2gPT59fKfXNqcgacc0NF4QeMwSuooxgkKSZDpJZikqiID5M6iniCGB4CCHgvQJMgjxJobGyUGTNmSGlpqQwfPtw2CmbNmiXjxo2TysrKFhFY/PJATeBT5n1ULzc+sT3jzA7vVSZ/GtOx4FlTS/mTZdo9YC5OWF72TYxrH9suby2vzxnwoUs7Sc/d27D1I//hBvpM6ihQ7kQfjFpKdHoDmxx1FBg1B0IAAQSKEqBJkAdbdXW1TJo0SYYNGyY9e/aUmpoamThxogwaNCjjbgIWvzxQE/iU0++qlq07dv6ue/o0bxvdUX7Q+9t3rHnOn1rKDyqfOxfcNH27vLksd5Ng2hWdZc+uybvjAXWUXx3xrNYFqKXWjXhG6wLUUetGPAMBBBAIU4AmQR76mzZtkgkTJsioUaOkqqrKvsJ89aB///7Sr1+/FhFY/PJATdhTPt/UKOfcW51zVsMGtpOrh3UoaObUUm6u1nYPpL/6pcV1csczO7IGNNeOeOk6vm5QUIHyZO8EOCd5l3KVCVNHKqwERQABBJwJ0CTIg5ImQR5Inj9l6doGufzhbTkVjj6gTG4/q7CvHPCLVHbSfHYPNH/1peO3ycdfNGQM+tszO8jgg9olspKpo0SmNZRJUUuhsCfuoNRR4lLKhBBAIGECNAnySGihTYK77rpLpk2blkdknoIAAggggAACCCDgs8Cll14q5g8PBBBAICoCNAnyyESh1yTIIyRPQQABBBBAAAEEEEAAAQQQQCByAjQJ8khJ6u4GdXV19taHrd3dII+QPAUBBBBAAAEEEEAAAQQQQACByAnQJMgzJZs3b7ZfIVi+fLlUVFTYZkHfvn3zfDVPQwABBBBAAAEEEEAAAQQQQCD6AjQJop8jRogAAggggAACCCCAAAIIIIBAIAI0CQJh5iAIIIAAAggggAACCCCAAAIIRF+AJkH0c8QIEUAAAQQQQAABBBBAAAEEEAhEgCZBBmZz/YG33nrL/hk2bJgceuih9lnmAoavv/66/POf/5Samhp7TYJRo0ZJp06dmqLkes62bdvkySeflCVLlkj79u3lxBNPlEGDBklJSYls3LhRpk6dai+KyDUPAql9lYMUUzu56iI1yGJrx9TajBkzZOvWrVJVVSVjx46VXXbZRWXuBC1OwJwzNmzYIHPnzpUPPvhARo8ebXPV/JEtl8Wec6it4vIVtVcVc85JzaHY2slnvcr1nGJqOWruSRhPMbUT9npVTO3kM+Yk5JM5IIAAAi4FaBI009y0aZM89thj9pf0999/376R79evn33W2rVr5dFHH5WzzjpLevToIdOnT7dvuEwjIfXI9ZxXX33Vvgk477zzxCzOU6ZMkREjRsj+++9v38iVlpbK8OHDuXuCywoPMFaxtZOtLnr16tU0+mJqp7y8XCZOnChDhgyxjS7T3Pr8889to6CsrCxAGQ6VS2DVqlXyzDPPSJ8+feTtt9+Ws88+u0WTwJwvsuXS5DTbeYnaSnbtFXvO0V6vUncEyrSm5Tov5arlZGcy+NkVWzthnlM0z4PBZ4AjIoAAAtEWoEmQJT/bt2+Xhx56SAYPHtzUJFiwYIEsXbpUzj33XPvpv+lom50FF154od0ZYB7ZnnP++efL448/LgMHDrR/zMM0I7p37y5HH320TJo0yTYbevbsaXcpmDcEZpcBd1CI9l+gTKMrpHZy1YV5c28e9fX18sgjjxRcOx07dpSXX35ZLrjgAjH/vnr1atuMMvXatWvX+MEmfMTml/YJEybY3UnNdxJ8/PHHWXNpGo+ZzkvUVsILJm16hZxzglivqqurs65puc5L2Wo5fcz+ZDWYmRZSO2GfU7TOg8FIcxQEEEAgXgI0CQpoEpg3XKlPYs3LzFcDzP8755xz7Jsw88j2HHPLRPN1gvSmg3mueRx55JEt3hyY5/bv37+pQRGvsvJ7tJl+6SqmLoYOHWohs8VrrXbMz1977TW56KKLbH2aN6GmrsxOgm7duvmdpAjOPleTYPHixVlzaRqTmc5Luc451FYEC6ANQyrknBPEepWpllNrWq7zUrZaTh9zG5h4aQaBQmon7HOK1nmQwkAAAQQQaClAk4AmAX8vHAvE6Zcux1MnXBsEaBK0Ac/zlxZyzqFJ4HmxNJt+IbVDk4DaQQABBPwRoElAk8Cfag9opnH6pSsgEg6ThwBNgjyQeEpGgULOOTQJKKJ0gUJqhyYBtYMAAgj4I0CToIAmAdck8OcvRltmGqfveLZlnrzWrQDXJHDr6VO0Qs45XJPAp8pofa6F1A7XJGjdk2cggAACSRGgSVBAk8DcucBcQM7comy//fZrurvBj370IzEXajIXL1y3bl3G55iLEpqrApuLHZoLyW3ZsqXF3Q3q6urEdOrNtQ5mzZol48aNk8rKyqTUmjfzyPRLV7bayVUX5iKWpq7MLTbfeOONgmvHXEV8/Pjxcvzxx9uLHnJ3g2iXYPMmgblCfOq8Ym7hlS2X5noEmc5L1Fa08+1ydIWcc0455ZSm80oxtZO6G0+m9cpcENVceNecs2bOnCmZnpPrvJRrPC69iPWdQCG1E9Y5pba21t6C2vzT5Xkw/Q5C1AQCCCCAwM4CNAkKaBKYRcrsJnj22WftL0LmzgPmSuTmTgepOyGYW81leo75pWnHjh3y1FNPycKFC21Dwdxe0dzBwLze3Npn2rRpsnz5cqmoqLDNAu5sEM+/rpl+6cpWO7nqwtRE6mr35i4YxdTOhx9+aJtZJpa5Yr65aKG5bSeP6Ak0bxI0r6NsuaS2opfLoEdUyDnHrF2p84ppdrtcr9IvLGeOk21NK6aWgzb15XiF1E5Y61X6hX+LqZ1cv3v5kmfmiQACCBQqQJOgULEMzzef9k2ePNnewrD5rcschCeEpwJffvmlvU2mueUmb+z9KwLN8wq15V89pWasmXvTcFi2bJmMGTPGNr95+COgWVfmgxlzh57UXVn8UWWmCCCAQHgCNAkc2K9YscLuDjjttNOkrKzMQURCICCyaNEiWb9+vQwZMoRfuD0sCM3zCrXlYUF9O2Wt3Dc0NMjs2bPlsMMOE/NVKR5+CWjVldnpYOrK7Lzcbbfd/EJltggggECIAjQJQsTn0AgggAACCCCAAAIIIIAAAghESYAmQZSywVgQQAABBBBAAAEEEEAAAQQQCFGAJkGI+BwaAQQQQAABBBBAAAEEEEAAgSgJ0CSIUjYYCwIIIIAAAggggAACCCCAAAIhCtAkCBGfQyOAAAIIIIAAAggggAACCCAQJQGaBFHKBmNBAAEEEEAAAQQQQAABBBBAIEQBmgQh4nNoBBBAAAEEEEAAAQQQQAABBKIkQJMgStlgLAgggAACCCCAAAIIIIAAAgiEKECTIER8Do0AAggggAACCCCAAAIIIIBAlARoEkQpG4wFAQQQQAABBBBAAAEEEEAAgRAFaBKEiM+hEUAAAQQQQAABBBBAAAEEEIiSAE2CKGWDsSCAAAIIIIAAAggggAACCCAQogBNghDxOTQCCCCAAAIIIIAAAggggAACURKgSRClbDAWBBBAAAEEEEAAAQQQQAABBEIUoEkQIj6HRgABBBBAAAEEEEAAAQQQQCBKAjQJopQNxoIAAggggAACCCCAAAIIIIBAiAI0CULE59AIIIAAAggggAACCCCAAAIIREmAJkGUssFYEEAAAQQQQAABBBBAAAEEEAhRgCZBiPgcGgEEEEDArUBjY6Ns2bJFunTpIiUlJTsFr6urk+3bt0tFRUWLn7kdBdEQQAABBBBAAIH4CtAkiG/uGDkCCHgq8Le//U2+/vprufbaa6V9+/ZW4eOPP5bHHntMrr76aunYsaOnMiIrVqyQu+66S2644Qbp0KGD3HzzzXLllVfKAQccIAsXLpTJkyfLrbfeapsIPBBAAAEEEEAAAQRaCtAkoCoQQACBmAmYJsFzzz0nv/71r+W4446jSZAlf1999dVOTYKYpZnhIoAAAggggAACoQjQJAiFnYMigAACxQuYJsGaNWukurpabrnlFtl999132klgPkF/8cUX5f7777fPOfnkk+VnP/uZlJaWyp133il77LGH/Xl9fb1ccskldgv+xIkT7Sfv119/vRx11FF2cO+88478+c9/lvXr18vYsWPlnHPOkXbt2jUN3OxeeOCBB6RTp05SW1srN910k3z66adyxx132PGY41522WXSuXNn2bFjhzz44IPyzDPP2P/+6U9/an9uHm+//bb85S9/scc54YQT5NJLL5VddtnFjv3vf/+7HevAgQPt+I8++mgZNmyY3S1gdgfMmDFDtm7dKj//+c/ltNNOk40bN9o5jh49Wn73u9/Jpk2b7DH++Mc/ym677da028LEMjsvzB8z73Hjxsmpp55q52d8u3fvLnPmzJFVq1bJyJEj5aKLLtpp7sVnj1cigAACCCCAAALRFqBJEO38MDoEEECghYB5E7vvvvvKl19+KeXl5fYN7PLly5veAJst9/fee6/dcm+21Zs3y+YNsHnzb7bamzfcZ555pixdulRuvPFGOffcc2XUqFHy5ptvyhNPPCG33XabjW3ebF9zzTWy55572jfZQ4YMsW/iUw/TCDCxzXZ+E3PDhg3y+9//XsaMGSP9+/e3TQHz/f8LL7zQjs00EEzTwHzCb+KZN/bmTfkf/vAH+dWvfiW9evWS6dOn2+ddddVV9t9XrlwpV1xxhWzevNnuCjCNBdMkMPPYe++9bUPBzP2ee+6R3/zmN9bDjNvEM4/0rxukfyXj+eeft80J0xQxDQwznjPOOEMGDRpkmwTr1q2zPzPXN7j99tvl8ssvlz59+lCNCCCAAAIIIIBA4gVoEiQ+xUwQAQSSJmDexFZVVcngwYPtm3SzS8B8Gp66JkFZWZn9ZN98Ym8eTz75pP0UPvUJ/Nlnn20/hW++Hd/8d+oN9muvvSaff/653WlgHvPmzbN/fvnLX+7UJEi/DoLZeWC+BnHdddfZN+sfffSRTJs2zb7J/+tf/2qbBwcffLB9vdklYJ4ze/ZsO47UccwxzRt20yQYP368bV6YhoN5pOadax5mt0BrTQLTqDA7JM4666ym2K+++qrMnTvXNkXuvvtuOeaYY+TII4+0uyxMQ2LEiBH2v3kggAACCCCAAAJJF6BJkPQMMz8EEEicQOrNstkN8Morr9jt+OYN+NNPP20vXGiu6j9lyhT7BtxsxTcP80l4IU2CSZMm2a8GpD/MVn/zaX3qwojNL5Y4c+ZMu4Mh/WGaGeY1pkmQuoBg+s/T52L+f6pxYXYfmK9ApL/GVZPgJz/5id0dkB57wYIF8tRTT9mx3nfffTQJEve3hgkhgAACCCCAQL4CNAnyleJ5CCCAQEQE0t9Ym0+6zRtec12AhoYG2yR466235IUXXrBb7rt165bXJ/CpnQWpT+HN9/FNbPNVhGyP5k0Cs9PANC3Mp/FmN0PqYeKY6xT8+Mc/zriTIP04Qe0kaL6zgZ0EESluhoEAAggggAACoQvQJAg9BQwAAQQQKEyg+afvy5Yts7dDPOigg+wn4eYN77vvvmu37JtbJZrv/P/whz8saCfBF198YS8maN7wf+9735P58+fbpsHxxx/fNNjmTQLzGnN880n9EUccIR988IH9c/rpp8vjjz/edE0Cc30B0zQwuwXMroRirklgLlyY6WsT6V83MDsqzDUJfvGLX9g5FHJNAr5uUFhN8mwEEEAAAQQQSI4ATYLk5JKZIICAJwLNmwSNjY32u//vvfeefZNudhSk7gpgLrZnLghorllw8cUX27sC5HNNAnN3AXMhQ/P1AXMRv8MPP9zuTKisrMzaJDA/WLJkif1Ov2lc9O7d2zYvzPHbeneDQw45xF7D4KSTTpJjjz026zzSmwRmDg8//LC9VoNpRJhdFalrKLR2dwOaBJ78ZWKaCCCAAAIIINBCgCYBRYEAAgggEEkBc/vCuro6e+vCtWvX2gsSmjsicJeBSKaLQSGAAAIIIIBAQgRoEiQkkUwDAQQQSJrAJ598YnclLF68WHbddVd7q0dzC0TzNQIeCCCAAAIIIIAAAjoCNAl0XImKAAIIIIAAAggggAACCCCAQOwEaBLELmUMGAEEEEAAAQQQQAABBBBAAAEdAZoEOq5ERQABBBBAAAEEEEAAAQQQQCB2AjQJYpcyBowAAggggAACCCCAAAIIIICAjgBNAh1XoiKAAAIIIIAAAggggAACCCAQOwGaBLFLGQNGAAEEEEAAAQQQQAABBBBAQEeAJoGOK1ERQAABBBBAAAEEEEAAAQQQiJ0ATYLYpYwBI4AAAggggAACCCCAAAIIIKAjQJNAx5WoCCCAAAIIIIAAAggggAACCMROgCZB7FLGgBFAAAEEEEAAAQQQQAABBBDQEaBJoONKVAQQQAABBBBAAAEEEEAAAQRiJ0CTIHYpY8AIIIAAAggggAACCCCAAAII6AjQJNBxJSoCCCCAAAIIIIAAAggggAACsROgSRC7lDFgBBBAAAEEEEAAAQQQQAABBHQEaBLouBIVAQQQQAABBBBAAAEEEEAAgdgJ0CSIXcoYMAIIIIAAAggggAACCCCAAAI6AjQJdFyJigACCCCAAAIIIIAAAggggEDsBGgSxC5lDBgBBBBAAAEEEEAAAQQQQAABHQGaBDquREUAAQQQQAABBBBAAAEEEEAgdgI0CWKXMgaMAAIIIIAAAggggAACCCCAgI4ATQIdV6IigAACCCCAAAIIIIAAAgggEDsBmgSxSxkDRgABBBBAAAEEEEAAAQQQQEBHgCaBjitREUAAAQQQQAABBBBAAAEEEIidwP8DkkeeAdIfSaEAAAAASUVORK5CYII=">
            <a:extLst>
              <a:ext uri="{FF2B5EF4-FFF2-40B4-BE49-F238E27FC236}">
                <a16:creationId xmlns:a16="http://schemas.microsoft.com/office/drawing/2014/main" id="{011F67B9-CE43-4AAF-B5FA-8E7B87E9BB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data:image/png;base64,iVBORw0KGgoAAAANSUhEUgAABAkAAAHMCAYAAAC3GvEhAAAgAElEQVR4XuydB7gcxZXvz80KgCQESAiQBCIjITIYE4xABGFyztmsYddrY1gM9nu7fuuHwfDsDcZhQWQMJmcbBNgkgwATRBRJIASWiEpIuvl9/8Yt5o5m5s7cW9XT0/Xr79Mn6d7uU3V+5z/TXadPVdV1d3d3GwcEIAABCEAAAhCAAAQgAAEIQAACwROoI0kQvAYAAAEIQAACEIAABCAAAQhAAAIQiAiQJEAIEIAABCAAAQhAAAIQgAAEIAABCJAkQAMQgAAEIAABCEAAAhCAAAQgAAEIfEWASgLUAAEIQAACEIAABCAAAQhAAAIQgACVBGgAAhCAAAQgAAEIQAACEIAABCAAASoJ0AAEIAABCEAAAhCAAAQgAAEIQAACeQSYboAkIAABCEAAAhCAAAQgAAEIQAACEIgIkCRACBCAAAQgAAEIQAACEIAABCAAAQiQJEADEIAABCAAAQhAAAIQgAAEIAABCHxFgEoC1AABCEAAAhCAAAQgAAEIQAACEIAAlQRoAAIQgAAEIAABCEAAAhCAAAQgAAEqCdAABCAAAQhAAAIQgAAEIAABCEAAAnkEmG6AJCAAAQhAAAIQgAAEIAABCEAAAhCICJAkQAgQgAAEIAABCEAAAhCAAAQgAAEIkCRAAxCAAAQgAAEIQAACEIAABCAAAQh8RYBKAtQAAQhAAAIQgAAEIAABCEAAAhCAAJUEaAACEIAABCAAAQhAAAIQgAAEIAABKgnQAAQgAAEIQAACEIAABCAAAQhAAAJ5BJhugCQgAAEIQAACEIAABCAAAQhAAAIQiAiQJEAIEIAABCAAAQhAAAIQgAAEIAABCJAkQAMQgAAEIAABCEAAAhCAAAQgAAEIfEWASgLUAAEIQAACEIAABCAAAQhAAAIQgACVBGgAAhCAAAQgAAEIQAACEIAABCAAASoJKtbA7Nmz7fLLL7eNNtrIjjnmmIqvT/MF119/vc2cOdNOPfVUGz16dJq7St8gsAKB999/36ZOnRpp97jjjrOmpqailDo7O+3WW2+1F154wU466STbYIMNIAoBCEAAAhCAAAQgAAEI5BBIZLpBe3u7/eUvf4n+zJ8/P2p+6NChtt1229lOO+1kLS0tqQ9KaEmCrPn74IMP2gMPPGBbbLGFHXHEEdbQ0LCC5uJzNNCcMGFC6jVJB78kMHfu3CiBt+GGG9ohhxwSxXbBggV26aWXRt8zJ598sg0YMCA6t7u72+6880578cUXo5+vs846YIQABCAAAQhAAAIQgAAEkkwSLF261K6++mp75513bNVVV7UxY8ZYfX29ffDBBzZv3jxbffXVo4d1/S7NR9YGzbmsC1USZM3fOAGgAeRhhx1mW221FUmCNH/g+tm3YkmCfprlcghAAAIQgAAEIAABCGSegPdKgvvuu8/+/Oc/2+67726TJ0+OEgTxG72nnnrK7rrrLps4cWI0cCv0djctEcjaoDnUJIH8VkLqtNNOs+HDh/eQF5UEafm09b8fJAn6zxALEIAABCAAAQhAAAJhEvCaJNA0g6uuuso0Z7jQfPclS5bYZZddZqo2OOOMM2yVVVaJotDa2hqVhv/1r381nTNo0CDbeuutbc899+wxNUHzi3WOkhCffvqp1dXV2RprrGHf/OY3o7nG+r+Ol156ya699lrbbbfdTH1SckLzl1XB0NzcvEJ7mtOscvMpU6Ys71NukkDTJFSy/PHHH0eJDSU59ttvv6ifxY7e+iBfnnjiCXvssceiUulCfZBt9f/RRx+Npm4sWrTIGhsbbd1117X999/fRowYETW/bNkyu+KKK6KpHWeeeaYNGTJkebfifojlHnvsEf08t5JA56pMO54WEl8oH+O1GGRfyR+VbCt2xfqay0L2fv3rX0d9yS3/1jkx28033zwqF1fc+tJGqY9wnAAYO3asvffee1HM8qcdFEsSKM7Tpk2zV155JeI/cODA6HrpIy5jjzm+8cYbdvjhh0ea05+Ojo6oWuaAAw6wcePG2XPPPWf333//8hhvs802kZ38KTeqslECbdasWSZtKKGhmKndWNeF/I1jedBBB0UaEdu999470r6Ocu2qLF/x1ecw/myttdZaUV/lR+7xt7/9ze65556or/JXMd55553t61//+gqJv4ULF9q9994bsZFfYqP+SdM6Ym3EOlViUb7/4Q9/WM5shx12iK6J1x7I/WxKP9L+u+++26OPintsu9gaHOX6EV+vaSkvv/yyPfvss5Eu5LfivNlmmy2Pkb6bFG/9XP3mgAAEIAABCEAAAhCAQNoJeE0SyPkbb7wxGmwUKvHWIEHTENra2qL5xHroj6cnKLGw6aab2qhRo6LBmf6/3nrr2QknnBANzHTtLbfcEg26NIVhyy23jAbNemBfvHixHXXUUcvnlccDDg3ulIBYaaWVoiTBkUceGdnRdAgNcDQ/WQ/4GkS+/vrrNmzYsOiNs948xwOROKBqU3bUr48++igqXy9VDVGqD0o0yJfnn38+4qABjQY5GnBqgKQ+aG51rs9xXz/88EN79dVXI3annHJK5EN/kgRrrrlm1K4GTH/6058i/jvuuGPEQv2K46P+leprvvA16NSCcTNmzFghYaTB+UMPPRQtOqeY97WNcpIEGsArsaQY699aoyA+CiUJdN6VV14ZnaIYi4/0KH0oORPrMU4SyD9Vy2hArQGwNPnWW29FmhW/t99+OxpkKykg25999pkpURDPpZeduE0lsJQ40SG7Sh7ttddeNmnSpKKuagCrgWtcsTN48GDbZZddorU/yrWrWCkeSoxo4Ks+dHV1RZ81fVZzub322mt2ww03RP0ZP358pFP1VZ8JJfYOPfTQ5YmCL774ImKpz4wSWmIkPmKiNuPEnVjFnxf1X23rsy8e+pwq4fSNb3wjSljoyE0S6DOt7xQldpTgUOJO50q/sqHPWqEkQSV+xIzVH32n6LtA3ytvvvlmlBzQ51Da0HHHHXdEyZrcpFzabwr0DwIQgAAEIAABCEAgbALekwTxwERv2jQYih/YC2HXQEFvqKdPnx4NvuI3lvq5BnD6owGKBh8axGpwokFs7uBcg5Pf/OY30WDuxBNPjAbP8YBDA269TdTgLXdgqMGQ3lhqSkT8llYDoptvvjl6I6rBSDwQ0eDr+OOPjwYcOjTw0aJpSkzorb0GSYWOUn14+umno8HEwQcfHPlWrA9z5syJKi80KBGfeHpG3Nd4sNmfJEG8u0Gx6RUaIF9zzTXRW2JVT6ivcXzEURUNGpAWOpTMUEXHPvvsEw1cdUgXGjhqAHz66adHlRv9aaPYxzk3AaAYaTV8DfDiJJCuK5Qk0Nt8JQQ02I1jLn/vvvtue/LJJ6M4bLzxxlGzGjwqISYtqUojjqPekutNuwa/0p+SBbna0UD5H/7hH2y11VZbrifFVufG1SlKnMTVITo3f6pE7HfcByU0lHiI37bHOi3Hbhx7fbbknzjpUEWB9Kc+iZuqBn77299G1T4aGGvQryM3mRV/XvXzmEP+1CPtNHDTTTfZ2muvvUIlQf5nVoN/tbnyyitHfVBfCmm11HSD/CSB+FfiRzHG+hwrEabvDFUz6VCCQ59HMSxVARL2bQjvIQABCEAAAhCAAATSRMB7kkDO6g2bHp711lSHHuz1dlIP07kDdg20NcDXYElvlXPXKIgHAiq31uCn2BEPkPX7/NJlDdz0Ri8+4nM1gIoHqPHv9DMNaPUmU2Xp8QrqmsZw7LHH9njgL2cLwThJkN+HeEqGBlrxoCfuQzzQESMlPJQYUUJCg1JVSsSDDg3K1F8NCDUY8ZkkKDRdQf2VH/JBb8hzS/Bz46RScw3GNEiPEzjiqp/pLXQc1/60UUwX+QmAhx9+OCoD12A6fttdyZoEcR9zd0IopoNYu0oy5Os6/xolJFTZooTRtttu28OduOIiNzGR729sT4N2JZPioxK7+ZUduW1oqoC2y5T+PvnkE7vuuuts1113Xf5WPz5XFS7/8z//EyUOFGslVpTk0DVxQiRf57k7ERT7vBTSdn+TBGqrXD/0GSvGOMvrlqTppkVfIAABCEAAAhCAAAT8EkgkSSAX9EZNJeqPP/54NMjQoFKD3HjQr8Fl/JCtgUCxI3duvGzoLbrm8WvwoTbiI3cOcrFBZ/4gvNT+6qUGAJUkCfLLjuM+5K8BkOt/7It+Fu8Uobe8X/va12yjjTaK3r7nvqX0mSRQP/U2WW+VNehVH/S3kinlHEoWqRxeSZmRI0dGetDAM3fg2982CvUjPwEgRmKZO+2gWJJA8/hVfi/d6o1+7lFJkkCxitd1iG3kayfuQymWpbZoLKbFSuzKhqZIxDEq1hfZVPWIKms0TSf3iDWoxJDWG1GSoNCWhLqm0Fv/Yp9ZH0mCSvzQZ623ZFChOJfz2eAcCEAAAhCAAAQgAAEIpIFAYkmCXGfjhIFKtrUVohb00kJrmqusN+WaZhDPxc6HFM+Nj0uaNY9fiwzqTbTm4+vnWgchLqvOnd9cbICuN675g7f8dn0nCVQ+XaxMX2sfxPOplRjRHOdHHnkkmuKgQ2smaCG3eFE7n0kCtSf7mu+t9R/0byUolLRQiXX+onb5HOM32vvuu2+UYFC1Rvx2WX7GR3/aKCdJoHOkt9xpB0o4ya/cQXjuPH5NsVDCRm+85YcSHj6SBKpy0LSc3CqbXJ80373YtJZSSYJy7cqG/M5f9DKfa6nkWL4GdW1akwSV+KE1GkgSpOHWRR8gAAEIQAACEIAABHwR8JokUPm53kjq7Vs8DzvXkbj8XIuhaUCi/ytJUM6buHiwqYG11gyI36SXmm5QLEkQl/NXs5Igt9S63GBrioE46G3u559/Hq0RIB6+kwRx//R2WDHTPHwNQBVHvVWO5+gX8iPe0UKDLcVNVQlKbsRzuPOv6Usb5SYJdF7utAPFIF5AUYmneCqIKgn0Vj130N6X6QaVVBKUqhYopY/eKgnKseuqkkCfZelDn+00Jwl6qyTI9YMkQbnfTpwHAQhAAAIQgAAEIFCrBLwmCeKF9jQv+aSTTlq+iFoMKx7MahCm+fh66681CTT1IH+NgHzAWnlf26LlD3riQagG/PlrEuQnCUqtSaDfqQ2tYK5F9uL1AMoZ6BUSQ7Hy6bi/GuR/61vfit7IFzv05lvrOuhtfe5b93ixRm3/KJ9VqdHXLRBLLVwou1o5Xmy0NkPutn3aEUHl+xpca4X5UocW8dNidaokEGNpI65AcNVGfvvFphLkTjvQInnSYqwpDXB/9atfRUmu/G0bn3nmmWhhS9eVBLFdbbMZbwdZyZdLsSRBJXZLrUkQ7wyhdQi07kC5c/n7uiZBsc9s7vae1VqTIH9bV9YkqESpnAsBCEAAAhCAAAQgkFYCXpMEehMbz6HXqvfbb799j7nzcSm3yuWVJNCAXAMvlX3nr4CuwbRWmlcZtuayx4uNxdusadcBDTD1JliDHE0h6C1JoKDEbxHzdzeIV1yPKxV8TTeI+6Ayd23Hp50a4ooG8dN8fW0LqO0GNX9fDPJXz89fJE7Xx1tPxtsKqp14ioYGermDr0IDy9jf/IUaVWKvaQb5W1rGOxfEOyyUEry2sdOOBlodX1vh5S/YWEkbYiS/ii2WGPej1KKE8bQDaUxHPPCPk0hKwmhAqNX3dWiFfSVhtC6D6ySBkkVa8E9VIrk7fKhdJWikS03VyE3Q5LIuliSoxG6x3Q2UoFLlR7wrRLy7gTiJjz6XuTrT57jQ7gb5+i21u0F/kwRK8KhvufootrtBuX5UMt2A3Q3SeuujXxCAAAQgAAEIQAACxQh4TRKoUQ0sNKDSQEvJAA3eNaDXzzU40zQBDTjj/erj8zUQ0xoDejOtwZj2XtcRbz8Yb1um8zTQ1JaHSjpoETQdmuMfz6ku9hZf52khOiUytKiipkRoQK5BrBapU3+VaNDfPpME6oPm5mtqhqoBxEIDFvmsdQe0+v6WW24Z/Ux9Vf/EUT+T//H+9VpxXrx0aBqCtipU4kUDfTEXn3iHid6SBPFOExpc6npVUOjNfzxQ1M81rWCTTTaJ2KmvSk5oVX3FrdQhfzXYVKVJ7n738TXltqG3yb/+9a+j5FCpbQFlt7edC+JpB3rjnTvwV2JGa2doUK5qBw2M33777Ui3SlD0xlFtV6odDZqVLNMhPYqntKFqjXj7y3hrxHzOpebXl2tXDJRs0zQWrQGiHSCkPV3f2tra4/P62muvRVuRSl9aR0TVGKpa0Oc9TuDFu5TEnzXpVz5p+oY+2+KjGJaz2Gi5CxfGU0UUq/XXX9+0joMqgnJ3J8itBKjEj0qSBNrSVeuH7LXXXjZp0iTuRBCAAAQgAAEIQAACEEg9Ae9JAhHQA/tTTz1l06dPX74Lgd5GauCpigEN8nOPeNE6DX71dlcP9jpXc+41aIkPlYPffvvt0YBegwxNa9BbVg1wlICIBwGlkgSypYGP3uTrDbva0wBMAyMNAOM3kJUO9PIj31sf4gUJNShVoqOxsTHyR1vhKQESHzEbrQOgRInO0xSFffbZp8eigRroaVFHTcmQPTGMF3jUnvQaMGk7Rh3FBj2vvPJKtDifEgaqENBbYR1KEGj7QA2sNPCTbQ3CFJ/8WBb7BGjwpAUYlVTQtflHOW3If80XV+xlp9hifuUkCeIEjAaVuUmCfI7ShipiNMgVNzGNt6OsZPAY+1vsGk1v0bQMDaiVmFDSa8cdd1w+0C3GtbedNsq1K7+lMX0uNJDXQF9x0toRuXpUP/Jtat6+PtfawjF3G1Odq8+sqmP0eVAFiBIFShSpnUJbIPa1kkBtKQmlBIYSaUoUaCtGJc3KZV7Mj0rirOSTki36bCh+HBCAAAQgAAEIQAACEEg7gUSSBGmHQP8gAIHqEVBFiHY+UBWCKnc0kOeAAAQgAAEIQAACEIAABKpDgCRBdbjTKgSCI6BpJJr2oWqEeLqEKhYee+yxqLpAiyFqxwsOCEAAAhCAAAQgAAEIQKB6BEgSVI89LUMgKALxQqVyWusXaP2Nl19+OVrTQtMOepsyEhQsnIUABCAAAQhAAAIQgECVCJAkqBJ4moVAiATitSa0JoHW4dDaJBMnTowqCHrboSJEXvgMAQhAAAIQgAAEIACBpAmQJEiaOO1BAAIQgAAEIAABCEAAAhCAAARSSoAkQUoDQ7cgAAEIQAACEIAABCAAAQhAAAJJEyBJkDRx2oMABCAAAQhAAAIQgAAEIAABCKSUAEmClAaGbkEAAhCAAAQgAAEIQAACEIAABJImQJIgaeK0BwEIQAACEIAABCAAAQhAAAIQSCkBkgQpDQzdggAEIAABCEAAAhCAAAQgAAEIJE2AJEHSxGkPAhCAAAQgAAEIQAACEIAABCCQUgIkCVIaGLoFAQhAAAIQgAAEIAABCEAAAhBImgBJgqSJ0x4EIAABCEAAAhCAAAQgAAEIQCClBEgSpDQwdAsCEIAABCAAAQhAAAIQgAAEIJA0AZIESROnPQhAAAIQgAAEIAABCEAAAhCAQEoJkCRIaWDoFgQgAAEIQAACEIAABCAAAQhAIGkCJAmSJk57EIAABCAAAQhAAAIQgAAEIACBlBIgSZDSwNAtCEAAAhCAAAQgAAEIQAACEIBA0gRIEiRNnPYgAAEIQAACEIAABCAAAQhAAAIpJUCSIKWBoVsQgAAEIAABCEAAAhDwQeDdj7vsqbc67c25XbbuGvW23bgG23BkvY+mgrW5dOlSa2xstKamph4Murq6TL8bOHCg1dfDPFiBpNzxzCYJFi5caM8++2z0Z8qUKTZ+/PgoFJ2dnfaHP/zBnnzyyejfm2yyiR100EG2yiqr2JIlS+yyyy6zDz74YHnY9txzT9tjjz1s/vz5dv3119vs2bNt8ODBdsghh9hmm22W8vDSPQhAAAIQgAAEIAABCHxJ4IPPu2zqn9vtkdc6VkCy/foNdvKuzbb+iPIGrg8++KC98MILdvrpp9vKK68c2VuwYEH0vHzMMcfYkCFDgsXe1tZmV199tW2++ea2/fbbm1jNmzcv4qJxxu9//3s79thjbY011giWEY6nm0AmkwT6grrxxhtt9OjR9tprr9nkyZNtwoQJUST++te/2lNPPWXHH3+8DRgwwG6++WZraWmJBv3Fvti6u7vt1ltvjbJ9++23X5QouOOOO+zEE0+04cOHpzvC9A4CEIAABCAAAQhAIHgC85d026mXLbXPv+guyqKxwezyUwfaOsN7TxRo4PvAAw/YrrvuGr2Qq6urI0lQhGxukiB4IQKgJghkMkkQk1+2bJldccUVtvPOOy9PEkyfPt1WWmml5VUAL730ks2YMSPK7M2ZM8fuvfdeO+6442zQoEHLA6gKA2UD9QU4ZswYU3bwyiuvtJ122olqgpqQOZ2EAAQgAAEIQAACYRP4r/vb7M6/tvcKYbdNG+1HB7b0ep4Gvs8//7ypfP6oo46KXs7lv3B75ZVXohdtX3zxRfR7PW8PHTrU9Pz92GOPWUNDg73zzju29tprR5W79913n3300Ue2wQYbROeqJF+l+bfccovJlq7VG3idn3uoekEv82bOnBm9+Nt0000jW6ocbm5utsMOOyx6ZteLv2eeecbuueee6HlePzv00EOjdt577z276aab7JNPPonsH3744TZixIioGbWtF4vt7e1RFbKqAk499dToxaHGFmpD54wcOdJOOOEEW3XVVaOKClUSaJzx4osvRnbGjh0btSd/4mqLYu2KUTHbehmql50HHnhgr3HiBAj0hUBwSYJcSHGFgEp9dtlll+jL4brrrou+AJRgiL849CUyderU6EOtLzgd8Qc/rlDoC3yugQAEIAABCEAAAhCAgG8Cy9rN9r34i7Kb+d2Zg2zEkLqS58dvx9dcc02bNWtWVKWrF2vxdIOOjg676qqrooGsnp81yNb03m9+85tRkkAv5uKqXF0zd+5cO/nkk6OpC3rJN3HiRPva174WJRk0t1/Xvfzyy/b444/bKaecEk3/jQ9dr/aOOOKIaPD88MMPR8kHJRQ+/PBDu+2226KXgOrf7bffbkcffXRUDSzb6pPa0bP+pEmTbIsttoiSC5pKof7oGvmxzz772MYbb2wPPfRQNJ35jDPOiJIEsiHf11lnnchHJTL0YjF3rJBbSZCbSFGCpVi7b731VlHbGqfokK8cEPBBIOgkgT78TzzxRPQFpS8arTugRIG+ALRegaoHlCjQlxRJAh/ywyYEIAABCEAAAhCAgG8CT7zRaf/7li8HluUc35/SYlO2aCwrSXDwwQdHFbbbbLONbbTRRsuTBKrcbW1tjd7SayqCnrv1tl1v0HMredVIfjm+/q9ju+22i57HVQmgt/QaHOuFntYMi1/c6bzcAble7mlQrxeAeqbXS0Fdo8H/3/72t6iCQAkHHXoxqOSCKhBUYaAxgRYaVGJAPu29997RvzVVOf6dEgOqBFCiQv+OK5Lz/SgnSaDkSql2i9kuJ4acA4H+EAg2SaBkgLKK+tLJL1mKgerLTH8OOOCA6Iui3EqCN954wxYtWtSfuHAtBCAAAQhAAAIQgEAABPQmftSoUV49ve2Zdrt0WlvZbRzz9aZoEcNSR+7AXm+977rrrqhq4I9//GOUCFCS4JFHHrFHH300Gmjr0Iu3SpIEG264oV1++eVRciD3UFVAbjVv7oBcb+ovvfTS6OVf7qHEgqYJaAqBpjbkHvlJitwpy7omXnRQ17hMEihBkGs7t121RZKgbMlyomMCQSYJPvvsM/vd734XLUKoNQbi4/3334+yh8pU6oiTBJrbpAxkuWsSaHHErbfe2nGoMBciAbQUYtTd+4yO3DMN1SJaCjXybv1GR255lmPt5Tmd9s/XlF9J8H8OHWBf37Ch7CSBKnBVdq8Buga6Kr/X8/add94ZrVeggXnuQLzcSgJVJ1xzzTXR9IDVVlutaH9ykwRqX9UHSgSMGzduhWSAfl+okkDP/Uo+aJ2EJCsJSrVLkqAcdXOODwLBJQn0hXXttddGK7Gq7Cj30E1LGT19semIpxto4UN98akcSQmD3nY34ObnQ6ph2kRLYcbdtdfoyDXRcO2hpXBj79JzdOSSZvm2dr+g/DUJpp032OpLL0mwwhSBTz/9NNpKXPPszzzzzKi0f9q0aXbSSSdFawpo2z/9XUklwW677RZNJVBVgl7uaYD/pz/9yfTzeNtFEchfK0yLFmotAiUXNOjXGgV67tf1uWsS3H333dGChxoX9HVNgnKmG6jPWiBdayRom/Z43Ybe1iQoZps1CcrXPWf2jUBwSYJ4u5ZcXFr0QyuUrrXWWstXQtXvtSLpQQcdFG2RqA/0DTfcEC2CovULlCzQegWFDm5+fRMjV61IAC2hChcE0JELitgQAbSEDlwQQEcuKFZu445n2+2/H+h9ysEJOzfb8Ts39dpAoW39nn766WhhPy3qp4G9Fif8y1/+Eg3otV6Bdg7QYoBaA6DUW/J4TQJVA+gZXAN7bWuuXQS0tbl2GNM6B/GRnyTQWghqWwsM6tDChKoIVkKgP7sbaD0DTYHQtGIlP7SmQDlJAi3KqGkTqobQ9GXtolDO7gbFbGt3A41HlDjhgIAPAplOEvgAVo5Nbn7lUOKccgigpXIocU5vBNBRb4T4fbkE0FK5pDivFAF0VD19/Outrfb4zI6iHdhq3Qa7+ChWzM8FpLf92pZRuyEoyaAkiNYRiKsUqhdNWoaAPwIkCTyw5ebnAWqgJtFSoIF37DY6cgw0YHNoKeDgO3QdHTmE2QdTD7zUYaoqmPm3rh5X//Pezbb/Vr1XEPShyZq+RDsgqLJB2yKqkkC7KihBoK0OOSCQVQIkCTxElpufB6iBmkRLgQbesdvoyDHQgM2hpYCD79B1dOQQZj9MffB5l709r8vGrlZvo1er74clLoUABLJGgCSBh4hy8/MANVCTaCnQwDt2Gx05BhqwObQUcPAduo6OHMLEFAQgAAEPBJCy8tQAACAASURBV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6MghTExBAAIQ8ECAJIEHqNz8PEAN1CRaCjTwjt1GR46BBmwOLQUcfIeuoyOHMDEFAQhAwAMBkgQeoHLz8wA1UJNoKdDAO3YbHTkGGrA5tBRw8B26jo4cwsQUBCAAAQ8ESBJ4gMrNzwPUQE2ipUAD79htdOQYaMDm0FLAwXfoOjpyCLNMU+2dZi/P6bTu7t4v0CmbjKq3Qc11vZ9c5TM6OzuttbXVBg4caHV16e9vlXGlovlly5ZF/RgwYMAK/Vm6dKk1NjZaU1NTKvoacidIEniIPjc/D1ADNYmWAg28Y7fRkWOgAZtDSwEH36Hr6MghzDJNvfNRl732YVeZZ5utt0Z9lCgodsyePdsuv/xyiwd8uecdd9xxNmHChLLbKudEtfO73/3O9thjDxsyZIhdf/31dswxx9gHH3xg06ZNs9NOO80GDRpUjqmS57z44ot26623RgPYM888M2qr0kNsrrrqKjv88MNt4403Xn65+rz55ps7Z1Np/6p9/k033RQldfbbbz976aWX7LHHHrOTTz7Z6uvr7eqrr44Ybb/99k67+eCDD9oDDzyw3KbiesABB9hmm21m77//vl177bX2xRdf2OTJk+0b3/hGnxJOr7zySqQd2Rk9enSkz6FDh/bwQxqQxnIPnSOtNTc32y233GKyIy0fcsghUf90zJ8/P9K8tDV48OAev3MKKscYSQIPZLn5eYAaqEm0FGjgHbuNjhwDDdgcWgo4+A5dR0cOYZZpynWSILdZDcDmzZsXDYp8HcWSBH0ZxBfrY1tbm11xxRW23Xbb2VZbbdVnV+IEyvDhw+3UU0+NBnU6SBKsiDQ3SVCosqDPQci7MFej3d3d9tprr9m9995rxx9/vH3yySfRoFyDdJ131FFHRf+u5Fi4cKFdeeWVtttuu9n48eOjxFX8mWhoaChq6tVXX7Xnn3/ejjzySLv77rujpNvBBx9sb731lv3hD3+wE0880VZdddUo+dDR0RElB6SvO+64I/qdNObrIEnggSw3Pw9QAzWJlgINvGO30ZFjoAGbQ0sBB9+h6+jIIcwyTSWZJNBA57rrrovexr/77rvRQGz11Vdf/pZUb06PPfZYW3vttaOB87Bhw2zGjBnR29JtttnGDjroINPASv/XG945c+bYuHHjTIP4/fffv0clwYIFC6KB3dFHH21vvvmmTZ8+PRrg6W3syJEj7YQTTogGWZqWcN9999mTTz4Z/f6www5b/pZWCNVnJQjUXx0TJ06Mkh7vvfee6c23BpLqr6oDRowYEb0Bf+SRR0wDTtnPTZBoEKeqB5XMy46qH/KTBMXeDMeDZvn/zjvvRG3qevX9o48+sg022CBqS2/iVZofv3nOZZoriUL9jN94L1myxHbccUfbd999I95vvPGG3XzzzaYBb+6bcJ2ndjSg1WD6m9/8pm255ZbR2/b8GOnavfbaK+pCsVgoXvERv92P36bfc889y6stirWrN/9//OMfo7f0zz33nK288sqm6hX1Wb7df//9dvrppy9Pzqit/ERWHO+dd945quyIWerfW2yxRZmfqq9Oe/vtt6M2pDfpXprVwP6kk06yVVZZpaC99vb2qHJCMVhvvfWiz4wqGcaMGRPpVdrfeuuto5hLm3FfcxNm8tnXQZLAA1lufh6gBmoSLQUaeMduoyPHQAM2h5YCDr5D19GRQ5hlmko6SaBBjQYwGjCqjFwDJs011wDz5Zdftscff9xOOeWU6I2oBpYaXC1evDgaKClJoMGxBklrrbVWNHCaNWtWNIBVMiB3ukF+kkDtKCmxzjrrROdrIDllyhR7+OGHo0G3khMffvih3XbbbdHAUgP++MgfOH7++ec2depUmzRpUjRwVILhhRdeiErj9aZXb37VlvqaeyhJoEH1nnvuGb0NVptrrrnm8kqCTTfdNPq32pZvGujKtnhosKk33PFbYp03d+7cqE0NhsVViYevfe1rRZnGlQvqk5IEuf3UAPv3v/+9HXHEEdFb6GuuuSayt+GGG0ZTJFSCrwHrQw89FLWr88RKh95i6+34jTfeGP1b8VX/lCRRnGVb9vQ7HcViEScJlPzIrySIqy3ESPEr1K4SGuqrtKS45L611/mF1qgoVUmgQbwSQaoeURVAX9a2yPdDuoynxBSrdpGmldCQ9tVmbpJAfsQaiZNE+pzElQTSla6TJnwdJAk8kOXm5wFqoCbRUqCBd+w2OnIMNGBzaCng4Dt0HR05hFmmqaSTBPH6ARpIanCjN6Z6e6+3+3GlgQbRmo8ez9PPHaRrkK8Bp5ICq622WnRNoTUJ8pMEqkiI3+rHA0O1q0HlLrvsEq0RoLf/GpBpgJm7dkJ+kkAJgWeeeSYasKsqQG+2VVK+9957R//ObatQkkADe12vpIQSBRpcy1cNRPXmuqWlZXnFhAaEOkcJhkI+5PqktjQlohjT3LfLGrzm2vvTn/5kn3322fKBvHzU23fNfde/lTjRIDxeEFIDbrWjcnjFTofe9uvQm21xVSIhjmv8xlu/L+ZHOUkCxV+2C7UrhnH1iN7alzNlIX9NAiWPpAu9pc/9XVzREA/s8ytM5Jfa1DSSfM7x2gr6fW9JAmlQSZQ11lgj0mX8/3hKgdbakEZ32GGHqJJECTQlrPRzJdv0uZCOfB4kCTzQ5ebnAWqgJtFSoIF37DY6cgw0YHNoKeDgO3QdHTmEWaapaiYJii1yqAGpBpKFkgQapOltvN6u69/9SRLojfOll14alcbnHkpSxFMB9PP8JEGpEvX8QXChJIH6rgGdEgsqKdc8+NhXTY2488477eOPP44GiPHgtNwkgd78F1o4Mn/RyPwkQaGF88aOHRtVD3z66acrrCsRV0XEcZCfMRclCfJj5CpJkB///Hb7kiSI1wiQT7fffntUBaKpLi6OSisJFHcljTTYj9cViKegqCJDSRLpYtdddzVVVShBpkTM7rvvvrwSRkkOVaj4OkgSeCDLzc8D1EBNoqVAA+/YbXTkGGjA5tBSwMF36Do6cgizTFPVTBJo8JNbFZDb5dzF/HxVEqhEW2/DlRDQ2gbFjkKVBLlv1yutJIgH1hpAqiReayFo0Lf++utHiYN4gUTNX48H2+UmCbR2QzGmuf7lJwm0BoDWdlDiJP88fS4LVRJo2kdc0aFrkqokyPcvbrevlQRxkkBVEtLdqFGjeiSJCumi3EqCStck0BoTSgJoKkyh6Q3aIUF91BocWn8ijoGmduhIYhFMkgRlfrlWcho3v0pocW4pAmgJfbgggI5cUMSGCKAldOCCADpyQbEyG9VMEsSDspVWWina9k4DL5W9ayX4u+66q2AlQf68/XLXJChW4q5Bmcr+NdhVOb3WKNB0g9w3sZWuSdDbdIM4SSD/tQ5AnHBYd911o7UFNG1BCQOtR6A1Gv7hH/6h7OkGYqeBYiGmufPU85ME4qj595oioHJ5+aApBepH7poEKp3XGg5a6V/rRuiodE2CcqYbaKrDn//856hiRGX65a5JUKySQNNCeluTQL5oTQmt/VBqYcFKPmGaUqPKDm2f2Ns6CTpXg36tvaFERf6h36vKRNNRxFxJHdlWckTVG1rAUlMRtH6Epkv4OkgSeCDLzc8D1EBNoqVAA+/YbXTkGGjA5tBSwMF36Do6cgizTFPVTBKoixr4qMRbJfd6o64F+3baaaeojLrQdAOtFdCX3Q2KDUw1cNSg8Nlnn42IaeE/vcXN3Z4uP0mg80rtblBukkB2VF7+29/+NhrYyTcNjrUwnwaAGlSqHQ3ItVhiOWsSqCqiGNPcN9P5SQK9vdaWe3orr7fVubsY9Hd3A5XIa8X+ffbZJ/q7nCTBokWLogGw4nPGGWdEiyzGeii1u0GxJEH8Rv+0006LdmKIj/ypI+qfqjm0RoXWBHBxFOOnqSVKhn3rW9+KFhp8+umnbebMmcsTVrltK0mi87WrgabDKFGgQ1UQSu6o6kQ/iz8/fVlksVxfSRKUS6qC87j5VQCLU0sSQEsIxAUBdOSCIjZEAC2hAxcE0JELipXZ8JkkqKwnnJ0lAkpqKNGiwa8qD/QGXKvux/Pss+RraL6QJPAQcW5+HqAGahItBRp4x26jI8dAAzaHlgIOvkPX0ZFDmGWaeu+TLnt5TleZZ5tttGa9rT+ivuzzOTE8AqpKePXVV6O3/9oxQYsNHnjggdFOCRy1T4AkgYcYcvPzADVQk2gp0MA7dhsdOQYasDm0FHDwHbqOjhzCrMDU3+Z3l332mkPryj6XEyEAgewRIEngIabc/DxADdQkWgo08I7dRkeOgQZsDi0FHHyHrqMjhzAxBQEIQMADAZIEHqBy8/MANVCTaCnQwDt2Gx05BhqwObQUcPAduo6OHMLEFAQgAAEPBEgSeIDKzc8D1EBNoqVAA+/YbXTkGGjA5tBSwMF36Do6cggTUxCAAAQ8ECBJ4AEqNz8PUAM1iZYCDbxjt9GRY6ABm0NLAQffoevoyCFMTEEAAhDwQIAkgQeo3Pw8QA3UJFoKNPCO3UZHjoEGbA4tBRx8h66jI4cwMQUBCEDAAwGSBB6gcvPzADVQk2gp0MA7dhsdOQYasDm0FHDwHbqOjhzCxBQEIAABDwRIEniAys3PA9RATaKlQAPv2G105BhowObQUsDBd+g6OnIIE1MQgAAEPBAgSeABKjc/D1ADNYmWAg28Y7fRkWOgAZtDSwEH36HrIeto1sddNm9Bt+2wfoNDopiCAAQg4JYASQK3PCNrId/8POAM2iRaCjr8zpxHR85QBm8ILQUvAScAQtTR0rZue3F2l326uDtiuPW6DTZySJ0TnhiBAAQg4JoASQLXREkSeCAarskQH6TCjbY/z9GRP7ahWUZLoUXcj7+h6UjVA2/O7bL2TrPGBrNt1m2w4SuRIPCjLqxCAAIuCJAkcEExz0ZoNz8PCDH5dwJoCSm4IICOXFDEhgigJXTggkAoOsqvHhgxpM4mjm6wJmYauJARNiAAAY8ESBJ4gBvKzc8DOkyScEIDHgjwneQBaqAm0VKggXfsdgg6yq8eUHKA6QWOhYQ5CEDAGwGSBB7QhnDz84ANkwUIoCVk4YIAOnJBERtUEqABVwSy/J1E9YArlWAHAhCoJgGSBB7oZ/nm5wEXJksQQEvIwwUBdOSCIjZIEqABVwSy+p1E9YArhWAHAhCoNgGSBB4ikNWbnwdUmOyFAFpCIi4IoCMXFLFBkgANuCKQte8kqgdcKQM7EIBAWgiQJPAQiazd/DwgwmSZBNBSmaA4rSQBdIRAXBFAS65Ihm0nSzqieiBsLeM9BLJKgCSBh8hm6ebnAQ8mKyCAliqAxalFCaAjxOGKAFpyRTJsO4V0tKS12179sCta3G/tVetTD6jS6gFtf8iuBqkPKx2EAAT+ToAkgQcp8BDlAWqgJtFSoIF37DY6cgw0YHNoKeDgO3Q9V0fzv+i2qY+02X0vdCxvYcigOjtv/xbbdr107hVYbvVAa4fZDX9ps7uf7zD5qS0Qj/l6s+27RaNDmpiCAAQg4J4ASQL3TNlH2gPTUE3yQB5q5N36jY7c8gzZGloKOfrufM/V0bevWGpvzO0qaPwXxw2wzddpML2F/8ubHfbRgm4bv3aDbbKW+0qDjxd227OzOq2zy2yrsfU2atiKbVRSPbB4Wbd9+8pl9uHnK/q280aN9m+HtLgDiiUIQAACjgmQJHAMVOZ4iPIANVCTaCnQwDt2Gx05BhqwObQUcPAduh7r6I8zOuzie1qLWv7a+g02cUyD/eahth7njF293s7et8U2GdX/ZEF3t9l/PdBmd/21vUcbe23eaGfs0WwrDaiLfl5u9UBsRH2+eXpPm7kN/PiQFttpIyoKHMoKUxCAgEMCJAkcwoxN8RDlAWqgJtFSoIF37DY6cgw0YHNoKeDgO3Q91tG5Ny6zZ9/p7JPlNVapsxv+cVCfrs296L8faLM7ni08mJ+0WaOdtU+zvTi7yz5d3B1dpikDE0c39Lq+wOSffmFdX15S8Nh1k0b73wdRTdDvAGIAAhDwQoAkgQesPER5gBqoSbQUaOAdu42OHAMN2Bxaqr3gP/duZzQQr68z22a9BttiTPXn+cc6+qerl9qrHxSealAO6X/eq9n237qpnFMLnqOB/+H/taTk9Sfv2mxDB9dZY4NFyQEtrNjbMXdBtx1zaWm7ms5w7bcH9maK30MAAhCoCgGSBB6w8xDlAWqgJtFSoIF37DY6cgw0YHNoqXaC/8HnXXbR3a32ypyeg3ANdH+wf4vpTXy1jlhHVzzSZtc/Ubwkv7f+aWHDC48c0NtpRX//wEsdEaNSxy4bN9q+WzaWVT2Qa2evi76wjhJFEruPb7Tz96eSoM/B40IIQMArAZIEHvDyEOUBaqAm0VKggXfsNjpyDDRgc2ipdoL/veuW2YzZhUepGvj+68HVG6DGOvrb/G479lel37iXIq7KiIv6kSS4f0aH/azEmghq+6gdm+zUbzRXHPjeEiA/PWKAbTeu+lUdFTvGBRCAQBAESBJ4CDMPUR6gBmoSLQUaeMduoyPHQAM2h5ZqI/hv/K3Lvn3l0pKdnfqtgTZ2tZ4L/3V0md3zfLs983ZnVF7/9Q0bbc8J7hfXy9XRXc+123/+sefChOq4Fg58YEaHlZjWb/+4Z7MdtE3fpxtoR4Mjf1k6SfHbUwba+iMqXyBRVQT/ePVSe7PAzg1ieu5+1UvS1IaK6SUEIFBNAiQJPNDnIcoD1EBNoqVAA+/YbXTkGGjA5tBSbQT/pqfa7bcPrzjwzu39d/ZqtgNy5vNr+78L7my1BUt6DsuVSPjXQ1ps9PDKB8rFaOXraOHSbpv2Uoe99H6XjRpWZ9oiUNsc/vHFDrv43sLTAYYNrrMb/2mQNfazW7/4Q6vd83xHwa5uP67BLjii79MZZPTWZ9rt3uc77NNF3TZ+nfoo+aFKDg4IQAACaSZAksBDdHiI8gA1UJNoKdDAO3YbHTkGGrA5tFQbwb/7uQ77jz+WnmuvN9m5VQJ6o64364WOzdZusP86vn+D5Vy7lejouifa7cpHeiY8tOjf2fs2R+sE9OdY2tZtz87qirYqfGVOz6kZ26/fEG2zuOrg6q3d0B/fuBYCEIBAfwiQJOgPvSLXVnLz89A8JjNEAC1lKJhVdAUdVRF+xppGS7UR0HkLuu3oXlbXv+WfB5nexut48s1O+9HNy0o6d+XpA51VE1Sqo8XLuu0vb3baRwu6bbN16m1LBzs0zPq4K5oK0N5p0dQKLeT43sddpikXW41tsPXW6GeJQm1IhV5CAAIQKEiAJIEHYVR68/PQBUxmhABaykggq+wGOqpyADLUPFqqnWD+9wNtdsezhXcOOHyHJjt90leL8V32cJvd+FTpXQa+P6XFpmzhpky+mjpS9cCLs7tM2x/qGDGkruKdC2pHBfQUAhCAQN8IkCToG7eSV1Xz5ufBHUxWkQBaqiL8DDWNjjIUzCq7gpaqHIAKm7/8z212w196Dv6P26nJTtyl52r9tz/bbr98oPQaBi5X46+WjvKrBzRdYeQQphNUKCtOhwAEAiBAksBDkKt18/PgCiarTAAtVTkAGWkeHWUkkClwAy2lIAgVdqG1w+y5WZ1WX2e21boN1lRgGn850xMeOn9whS0XPz1pHVE94Cx0GIIABAIhkNkkwcKFC+3ZZ5+N/kyZMsXGjx8fhbS7u9sef/xxmzZtmrW1tdlmm21mhx56qA0cONCWLl1qt9xyi73yyivW3NxskydPtp122snq6ups/vz5dv3119vs2bNt8ODBdsghh0TXFjqSvvkFotUg3URLQYbdudPoyDnSYA2ipeyGXrshaFeEQsc/7dlsB/Zjq8F8m0nqiOqB7GoWzyAAAX8EMpkkWLBggd144402evRoe+2116LB/oQJEyKKH374of3ud7+zI444wkaOHGk333yzDR06NEokPProozZz5kw77rjjTEmG6667zg466CAbO3as3XrrrVZfX2/77bdflCi444477MQTT7Thw4evEJ0kb37+pIHlNBBAS2mIQu33AR3VfgzT4gFaSksk/PTjtmfa7dJpPacdnLd/i+0x3s1aBHGvk9AR1QN+NIJVCEAgDAKZTBLEoVu2bJldccUVtvPOOy9PEjzzzDP2+uuv27HHHhtVCKhqQJUFxx9/vP3+97+3LbbYIvqjQ4mGESNG2Pbbb29XX311lEgYM2ZMVIFw5ZVXRlUGhaoJkrj5hSFPvERLaMAFAXTkgiI2RAAthaGDdz/usqZGs7WG+Vnh37eOqB4IQ6d4CQEI+CMQXJLgwQcftHnz5tkxxxwTUVVVgH6m6QOaTpCbUNDPdWy77bY2derUaFqCqhN06NzNN998efIhN0S+b37+5IDltBFAS2mLSG32Bx3VZtzS2Gu0lMao1F6ffOmI6oHa0wI9hgAE0kmAJAFJgnQqk15FBHw9SIE3LALoKKx4+/QWLfmkG45tHzqieiAc/eApBCDgnwBJAk9JAv+howUIQAACEIAABCAQNoHWznp757NBtrD1y3UThg1st3HDllhDfXfNgFlzzTVt1KhRNdNfOgoBCGSfQHBJAtYkyL6os+Shj7ctWeKDL+URQEflceKs3gmgpd4ZcUbvBFzpaM5nXfbqB13W3mnW2GA2cXSDjRxS13sHOAMCEIAABEoSCC5JoN0Nrr32WjvssMNsnXXWWWF3Ay1keMIJJ9jixYtX2N2go6MjWruA3Q34VCVFwNWDVFL9pZ10EkBH6YxLLfYKLdVi1NLX5/7qSEmBGbM7be6CL6sFRgypixIETQ3p85UeQQACEKhFAsElCbq7u03VBPfcc0+0S4F2J9CChAMHDrTW1la7/fbb7YUXXrDm5uZo60TtYKBdELQl4g033GDvvPOODR48OEoWFNrZQCLo782vFoVEn/0QQEt+uIZmFR2FFnF//qIlf2xDstwfHSkxoAQB1QMhKQZfIQCBpAlkOkmQNMy4vf7c/KrVZ9pNJwG0lM641Fqv0FGtRSy9/UVL6Y1NLfWsLzqieqCWIkxfIQCBWidAksBDBPty8/PQDUxmgABaykAQU+ACOkpBEDLSBbSUkUBW2Y1KdUT1QJUDRvMQgEBwBEgSeAh5pTc/D13AZEYIoKWMBLLKbqCjKgcgQ82jpQwFs4qulKsjqgeqGCSahgAEgiZAksBD+Mu9+XloGpMZI4CWMhbQKrmDjqoEPoPNoqUMBrUKLpWjI6oHqhAYmoQABCDwdwIkCTxIoZybn4dmMZlBAmgpg0GtgkvoqArQM9okWspoYBN2q5SOqB5IOBg0BwEIQKAAAZIEHmTBQ5QHqIGaREuBBt6x2+jIMdCAzaGlgIPv0PViOsqvHthwZL2tu3q9w5YxBQEIQAAC5RAgSVAOpQrP4SGqQmCcXpQAWkIcLgigIxcUsSECaAkduCCQr6P86oHhK9XZxNH1NrC5zkVz2IAABCAAgQoJkCSoEFg5p/MQVQ4lzimHAFoqhxLn9EYAHfVGiN+XSwAtlUuK80oRyNUR1QNoBQIQgED6CJAk8BATHqI8QA3UJFoKNPCO3UZHjoEGbA4tBRx8h65LR5tvsbXNmN1pShLooHrAIWBMQQACEOgnAZIE/QRY6HIeojxADdQkWgo08I7dRkeOgQZsDi0FHHyHrj/4+AzrGrKpaZpBY4MZaw84hIspCEAAAg4IkCRwADHfBA9RHqAGahItBRp4x26jI8dAAzaHlgIOvgPX47UHps9418aMGUP1gAOmmIAABCDggwBJAg9UeYjyADVQk2gp0MA7dhsdOQYasDm0FHDw++l67toDc95/1/bcYT12LugnUy6HAAQg4IsASQIPZHmI8gA1UJNoKdDAO3YbHTkGGrA5tBRw8PvoeqGdC7o+m2E7brdlHy1yGQQgAAEI+CZAksADYR6iPEAN1CRaCjTwjt1GR46BBmwOLQUc/D64XmznAnTUB5hcAgEIQCBBAiQJPMDm5ucBaqAm0VKggXfsNjpyDDRgc6FpaWlbtzXU11lzY8BB74PrhaoHJo6ut4HNdZG10HTUB4RcAgEIQKCqBEgSeMDPzc8D1EBNoqVAA+/YbXTkGGjA5kLR0uNvdNp//KHVPv/iy+35th/XYAdv12TbrNsQcPTLc71Y9UDu1aHoqDxinAUBCEAgfQRIEniICTc/D1ADNYmWAg28Y7fRkWOgAZsLQUs3T2+33zzUVjDKZ+/bYvtMpKygEJzeqgdIEgT8xYHrEIBAzREgSeAhZCE8RHnAhskCBNASsnBBAB25oIgNEci6ljS94JuXLCkZ7IfOH4wY8giUUz1AkgDZQAACEKgdAiQJPMQq6w9RHpBhsggBtIQ0XBBARy4oYiOEJMEDL3XYRXe3lgz2T48YYNuNY9qBIFVSPUCSgO8QCEAAArVDgCSBh1jxQO4BaqAm0VKggXfsNjpyDDRgc1nX0tQ/t9nv/tJeMsJn7NFsh2zXFLAKvnS90uoBkgTBSwYAEIBADREgSeAhWFl/iPKADJNFCKAlpOGCADpyQREbIpB1Lf3lzU77XzcvKxns/z5hoG26Vn2qBPHZ4m57+NUOe/3DLlt/RL19Y5NGGzn0y50EXB99rR4gSeA6EtiDAAQg4I8ASQIPbLP+EOUBGSZJEqABjwT4w1VvXQAAIABJREFUTvIINzDTIWjpgJ8vscXLvtzVIP9Yc2idXXfGoFRF/fdPtdv/PLziQovH7dRkJ+7S7LSv/akeIEngNBQYgwAEIOCVAEkCD3hDeIjygA2TBQigJWThggA6ckERGyIQgpYen9lh/3Zbq3Xn5QkGt9TZvx/aYhPHpGc9gpfndNo/X1O88uHfDxtgO27Q//66qB4gScB3CAQgAIHaIUCSwEOsQniI8oANkyQJ0IAnAnwneQIboNlQtPTxom67+6/t9tRbnVZfb/b1DRvtwG0abeUBfkr4+yolLbKoxRaLHVpgUQst9udwVT1AkqA/UeBaCEAAAskSIEnggXcoD1Ee0GEyjwBaQhIuCKAjFxSxIQJoKV06OOw/l9hnXxSeGqGe1teZTTuvb1s2uq4eIEmQLu3QGwhAAAKlCJAk8KAPHqI8QA3UJFoKNPCO3UZHjoEGbA4tpSv4x/16qX34eVfRTg1qqbO7v1/5Ggo+qgdIEqRLO/QGAhCAAEmChDXAQ1TCwDPcHFrKcHATdA0dJQg7402hpXQF+MpH2uy6J4pv2bjfVo323b1byu60z+oBkgRlh4ETIQABCFSdAJUEHkLAQ5QHqIGaREuBBt6x2+jIMdCAzaGldAV/4dJuO/43S23R0hWnHNTVmV11+kBbe9Xytmv0XT1AkiBd2qE3EIAABKgkSFgDPEQlDDzDzaGlDAc3QdfQUYKwM94UWkpfgN+c22VXPdoWLbIYH9qq8dz9WmzCOr3vbJBU9QBJgvRphx5BAAIQKEaASgIP2uAhygPUQE2ipUAD79htdOQYaMDm0FJ6gz93frfNnNtp49aoT2X1AEmC9GqHnkEAAhDIJ0CSwIMmeIjyADVQk2gp0MA7dhsdOQYasDm0lI3gV6N6gCRBNrSDFxCAQBgESBJ4iDMPUR6gBmoSLQUaeMduoyPHQAM2h5ZqP/hJrj1QjFa5Onrp/U57ZU6XafrEjhs2WlPvsydqP0B4AAEIQCAFBEgSeAhCuTc/D01jMmME0FLGAlold9BRlcBnsFm0VLtBVfXAqx902ZzPvtwycfhKdTZxdL0NbK5L3KnedDRjdqddfG/bCts7fnuPZjt0u6bE+0uDEIAABEIjQJLAQ8R7u/l5aBKTGSWAljIa2ITdQkcJA89wc2ipNoP76eJue3F2py1tM2tsMNtwZL2tu3p5ux748LiUjlo7zI765RJbsGTFHRvUlx8d2GK7bdroo1vYhAAEIACBvxMgSeBBCjxEeYAaqEm0FGjgHbuNjhwDDdgcWqqt4Kt6QLsfzPq4+tUDueRK6ejm6e32m4faioJuaTK775zBtRUIegsBCECgxgiQJPAQMB6iPEAN1CRaCjTwjt1GR46BBmwOLdVO8NNWPVBukuCs65ZFVQ+ljpu/M8hWXSn5aRK1E316CgEIQKB/BEgS9I9fwat5iPIANVCTaCnQwDt2Gx05BhqwObSU/uCntXrAZZLgpu8MitZU4IAABCAAAT8ESBJ44MpDlAeogZpES4EG3rHb6Mgx0IDNoaV0Bz/N1QPlJglumt5uvy013aDR7L5/YbpBupVI7yAAgVonQJLAQwR5iPIANVCTaCnQwDt2Gx05BhqwObSUzuDXQvVAuUmCZe1fLly4cGnhhQt/eGCLTWLhwnQKkV5BAAKZIUCSwEMoeYjyADVQk2gp0MA7dhsdOQYasDm0lL7g51YPqHebrlXdnQvKIdSbjl54r9MuubfV/ja/Z6Lg9EnNdvgObIFYDmPOgQAEINAfAiQJ+kOvyLW93fw8NInJjBJASxkNbMJuoaOEgWe4ObSUnuDmVw+sMrDOJo6uN/2d9qNcHSlZ8MqcLltzaJ19faNGa2Hnw7SHlv5BAAIZIUCSwEMgy735eWgakxkjgJYyFtAquYOOqgQ+g82mWUsvvd9p98/osJfe77Khg+ts780bbZ+J2RxV5lcPbDCy3jYcWV8zikuzjmoGIh2FAAQg4JEASQIPcLn5eYAaqEm0FGjgHbuNjhwDDdhcWrX024fb7Kan2leIzGZrN9jPjxlgjQ3ZCFotVw/kRiCtOsqGSvACAhCAQP8JkCToP8MVLHDz8wA1UJNoKdDAO3YbHTkGGrC5NGpp5t+67IwrlxaNylFfa7JTd2uu+ajVevUASYKalyAOQAACAREgSeAh2Gl8iPLgJiYTIICWEoAcQBPoKIAgJ+RiGrX0ywfa7PZnV6wiyEXy0Pm1u2VeVqoHSBIk9CGlGQhAAAIOCJAkcAAx30QaH6I8uInJBAigpQQgB9AEOgogyAm5mEYtffuKpfbG3K6SBKZ+a6CNXa125uzHzmSpeoAkQUIfUpqBAAQg4IAASQIHEEkSeICIyYhAGh/ICU3tEUBHtReztPY4jVq68K5Wm/ZyR0lkD/xgsDXUUI4gi9UDJAnS+qmmXxCAAARWJECSwIMq0vgQ5cFNTCZAAC0lADmAJtBRAEFOyMU0aunJNzvtRzcvK0pgzwmNdu5+LQkR6n8zWa0eIEnQf21gAQIQgEBSBEgSeCCdxocoD25iMgECaCkByAE0gY4CCHJCLqZVS/96yzJ7/I3OFSgMaDL77SkDbe1V019GkPXqAZIECX1IaQYCEICAAwIkCRxAzDeR1ocoD65i0jMBtOQZcCDm0VEggU7AzTRr6Zan2+3qR9ttSVu31ZnZvls22lFfa7aRQ/W/dB8hVA+QJEi3BukdBCAAgVwCJAk86CHND1Ee3MWkRwJoySPcgEyjo4CC7dnVWtDSZ4u7bdWV0p8YUKhCqh4gSeD5w4l5CEAAAg4JkCRwCDM2VQsPUR7cxqQHAmjJA9QATaKjAIPuyWW05A5saNUDJAncaQdLEIAABHwTIEnggTAPUR6gBmoSLQUaeMduoyPHQAM2h5b6H/xQqwdIEvRfO1iAAAQgkBQBkgQeSPMQ5QFqoCbRUqCBd+w2OnIMNFBz017qsGl//cjWW2c122H9BttiTEOgJPrudsjVAyQJ+q4broQABCCQNAGSBB6I80DuAWqgJtFSoIF37DY6cgw0MHNPvdVpl9zbap9/0d3DcyUK/u3gAdbUGBiQPrhL9UBPaHwn9UFEXAIBCEAgQQIkCTzA5ubnAWqgJtFSoIF37DY6cgw0MHOH/ueSFRIEMYKDt22yMyc3B0akMnepHliRF99JlWmIsyEAAQgkTSC4JMH1119vL774Yg/OQ4cOtTPPPNOamprssssusw8++GD57/fcc0/bY489bP78+aZrZ8+ebYMHD7ZDDjnENttss4Lx4uaXtIyz2x5aym5sk/QMHSVJO1ttTXu5wy68q7WkU/eeM9gGNGXLbxfeUD1QnCLfSS4Uhg0IQAAC/ggElyTIR/nqq6/a888/b0ceeaQtXrw4SgQcc8wxNmTIkOWndnd326233mr19fW23377RYmCO+64w0488UQbPnz4CtHh5udPsKFZRkuhRdyPv+jID9cQrP7snla7f0ZHSVd/esQA224c6xPkQqJ6oPSng++kEL498BECEKhlAkEnCdrb2+3qq6+2HXfc0TbddFObM2eO3XvvvXbcccfZoEGDlsd1yZIl0XlTpkyxMWPGWFtbm1155ZW20047Fawm4OZXyx+JdPUdLaUrHrXaG3RUq5Grfr//5+E2+/1T7SU7cumJA23jUfXV72wKekD1QHlB4DupPE6cBQEIQKBaBIJOEsyaNcvuv/9+O+GEE2zgwIH23nvv2XXXXWdKHixbtixKABx66KFRUmDq1KnRv0ePHh3FShUHm2++uU2YMGGF2HHzq5acs9cuWspeTKvhETqqBvVstDnj/U773rXLSjrz0PmDs+FsP72geqB8gHwnlc+KMyEAAQhUg0CwSYJ4CsEaa6xhu+yyS8Re6w4oUbDxxhtbZ2dnVD2gRMHEiRNJElRDnbRpPEghAhcE0JELiuHa+F+3LLO/vNFZEMD3922xKRPD3t6A6oHKPxt8J1XOjCsgAAEIJEkg2CTBxx9/bDfeeKMdffTRBdcVUBBeeOGF6M8BBxwQTS+opJIgySDSFgQgAAEIQMAXga7uOrv3jdXtsXdX7dHEYeP/ZtuutcBXszVhd2Fro73z+SBr7fhyusXaqyyztVYpXXlRE47RyUQJrLnmmjZq1KhE26QxCEAAAqUIJJYkUMn+yy+/HL2l13HffffZgAEDbNKkST3m/ycVLrWvagKtM1BXVxc1+/7770c7HIwcOTL6f5wk0E4GmobAmgRJRYd2YgK8bUELLgigIxcUsdHWYXbrw6/bVhM2tI3WDHsNAqoH+vd54Dupf/y4GgIQgIBvAokkCVS6r60F9fb+u9/9blTGr7L+lVZaKfqjnzU0JLcy8sKFC+3aa6+1gw46qEfmVjetZ555xo4//viIezzdYOedd452N+jo6Ii2PmR3A9+yxD5JAjTgkgAP5C5phm0LLZmx9kD/PwPoqP8MsQABCEDAJ4FEkgSa63/hhRfa9773vehN/UUXXWRnnXWWNTY22sUXX2znnnuuDRs2zKefPWw//fTTNnPmzGiqQW5yQskMVRg8+eST0flamFCJhJaWFlNi4YYbbrB33nnHBg8eHCULtF5BoYObX2KhzHxDaCnzIU7EQXSUCOYgGglZS1QPuJN4yDpyRxFLEIAABPwRSCRJsGjRIrvgggvs29/+tn322WfRQPycc86xTz/91H75y19GSYKVV17Zn5cJW+bmlzDwDDeHljIc3ARdQ0cJws54U6FqieoBt8IOVUduKWINAhCAgD8CiSQJ1P177rknmnJQX19v559/fvQW/sc//nG0c8BRRx21fF0Af64mZ5mbX3Kss94SWsp6hJPxDx0lwzmEVkLTEtUDflQdmo78UMQqBCAAAX8EEksSyIUlS5ZEngwaNMi0kKEWClxvvfUylSCQf9z8/Ak2NMtoKbSI+/EXHfnhGqLVkLS0cGm3vTi7y/S3jg1G1tuGI8NesNGV5kPSkStm2IEABCCQJIFEkgRKDtx///2211579djJYMGCBXbVVVfZySefzHSDJKNOWzVDgAepmglVqjuKjlIdnprqXChaenNul70xtyuKzSoD62zi6Probw43BELRkRtaWIEABCCQPAGvSYJ420OtPXDLLbfYoYceGu1mEB8vvfSSvfLKK/aTn/yEJEHysafFGiDAg1QNBKkGuoiOaiBINdLFrGuJ6oFkhJh1HSVDkVYgAAEI+CPgNUmgCgJtHaitD7W14LbbbhvtFBAfzc3NNmnSJBs3bpw/D6tgmZtfFaBntEm0lNHAJuwWOkoYeIaby7KWqB5ITrhZ1lFyFGkJAhCAgD8CXpMEcbc1rUCLFp522mk2ZMgQf96kxDI3v5QEIgPdQEsZCGIKXEBHKQhCRrqQRS25qB6Y9XGXtTTV2aihTEkoR+pZ1FE5fnMOBCAAgVoh4DVJ0N3dbQsXLrSuri/n9RU6tNvBKquskqnFC7n51Yr8099PtJT+GNVCD9FRLUSpNvqYNS31t3rglqfb7dcPtvUI3g8PbLFJmzbWRkCr1Mus6ahKGGkWAhCAgDcCXpMEqiC44IILbN68eUUdGDFiRLQlYpYqDLj5edNrcIbRUnAh9+IwOvKCNUijWdGSi+qBS6e12W3PtBfUwVn7tNi+W5IoKPYhyYqOgvwSwGkIQCAIAl6TBEEQLOAkN79QI+/eb7TknmmIFtFRiFH343MWtJRbPTCw2Wzi6AYbvlJl0wQ++KzLjv/N0pKQHzp/sJ8gZMBqFnSUgTDgAgQgAIGiBBJJEsQLGGrqQf6hqQaHHHJIj60Raz1e3PxqPYLp6T9aSk8sarkn6KiWo5euvieppfZOszuebbfHZnaY/r3duAbbb8smW23lygb0McH86oF1V6+3DUbWW1ND5Yxvmt5uv32o5zSDfCuXHDPAthzTB+OVd6fmrkhSRzUHhw5DAAIQSAGBRJIE8VaIra2ty11ub2+3O+64wzbeeGM78cQTTTsdZOXg5peVSFbfD7RU/RhkoQfoKAtRTIcPSWnpjbld9qObl9mni7pXcPx/HdRi39ikslJ+F9UDuR0pNdUgPu8H+7fY5PGV9TMdUfbfi6R05N8TWoAABCCQTQKJJAmKodNaBVOnTrXvfve7VBJkU1941U8CPEj1EyCXRwTQEUJwRSApLZ12+VJ756PCix4PbK6ze84eVJZLLqsHcht89PUO+/FtX734KNSZ684YZGuy20HBOCWlo7JEwkkQgAAEILACgaomCebOnWuXXHKJ/fCHP7Rhw4ZlJjzc/DITyqo7gpaqHoJMdAAdZSKMqXAiCS1pO8FTLys937+cagLX1QP5ATjsP5fYZ1+sWOmg83bduNH+98EtqYhZGjuRhI7S6Dd9ggAEIFArBBJJEhRak2D+/Pn23HPP2eTJk+20006zhobszNvj5lcr8k9/P9FS+mNUCz1ER7UQpdroYxJauveFDvv5faXf0h+8bZOdObnwNEVf1QP5EZr+VqddcFerLV7WM1EwbkS9/fiQAVQRlJB0EjqqjU8UvYQABCCQTgKJJAkKrUkgHKNHj7ZRo0ZZXV3fFiFKJ1JKe9Mal1rsFw9StRi19PUZHaUvJrXaoyS09OJ7nXbW9ctKIvrOXs12wNZNK5zju3ogv8G2DrN7X2i3Z97ptOaGOttpowbbg3UIepV3EjrqtROcAAEIQAACRQkkkiQIjT83v9Ai7s9ftOSPbUiW0VFI0fbra1JamvzTL6yrcCV/5ODN3xlkq+ZsW5hU9YBfuuFYT0pH4RDFUwhAAAJuCSSWJJg1a5Zdc8019p3vfMdmz55tP/nJT6ypqcnOPvts22qrrdx6VWVr3PyqHIAMNY+WMhTMKrqCjqoIP2NNJ6WlB1/usJ/eVXjKwfE7N9kJO3811SDp6oGMhbQq7iSlo6o4R6MQgAAEMkAgkSTBsmXL7IILLrDdd9/dtt12W7vwwgttt912syFDhtjtt99u5513HrsbZEBMuOCeAA9S7pmGaBEdhRh1Pz4nqaVnZ3XarU+329Nvd0bODG6ps3/eu9l23+zLbQWpHvAT4ySsJqmjJPyhDQhAAAJZI5BIkuDzzz+3iy++2M455xzTIoa/+tWv7Ac/+IF1dHQs/zm7G2RNWvjjggAPUi4oYgMdoQFXBKqhpaVt3aa5/0MGfbV+EdUDriJaHTvV0FF1PKVVCEAAArVJIJEkgRYuvOiii2zrrbe2Tz/91JYuXRrtaDB9+nS777777Pzzz7cBAwbUJsECvebml5lQVt0RtFT1EGSiA+goE2FMhRPV1hLVA6mQQb87UW0d9dsBDEAAAhDIOIFEkgRi+OGHH9qll15q9fX19t3vfjf6+9/+7d/s5JNPtokTJ2YKMze/TIWzqs6gpariz0zj6Cgzoay6I9XUEtUDVQ+/sw5UU0fOnMAQBCAAgQwTSCxJEDPUFANVEqy00kqZ2/ow9pGbX4Y/MQm7hpYSBp7R5tBRRgNbBbeqoSWqB6oQaM9NVkNHnl3CPAQgAIFMEUgsSaBKgl/84hf2wgsv2Nprr22XXHKJ3XTTTbblllvaDjvskCmo3PwyFc6qOoOWqoo/M42jo8yEsuqOJK0lqgeqHnIvHUhaR16cwCgEIACBDBNIJEkQr0mw/fbbR+sS/L//9/+iRQwXLVpkV1xxRfTvwYMHZwYzN7/MhLLqjqClqocgEx1AR5kIYyqcSEpLVA+kItzeOpGUjrw5gGEIQAACGSeQSJIgd3cD8Yx3Oujq6or+fe655xq7G2RcabjXJwI8SPUJGxflEUBHSMIVgSS0RPWAq2il104SOkqv9/QMAhCAQPoJJJIkUCXBz372M9t0001t1113jSoJvv/979sjjzxiM2fOtLPPPtuamprST6vMHnLzKxMUp/VKAC31iogTyiCAjsqAxCllEfCpJaoHygpBJk7yqaNMAMIJCEAAAlUmkEiSQD5q68MLL7zQZsyYEe1s0NzcbGPHjrXzzjvPRo4cWWUMbpvn5ueWZ8jW0FLI0XfnOzpyxzJ0S760RPVAWMrypaOwKOItBCAAAX8EEksSxC4sWbLEWltbrbGxMbM7HHDz8yfY0CyjpdAi7sdfdOSHa4hWXWuJ6oEQVWTmWkdhUsRrCEAAAv4IJJIk0JoEF110UbRA4fDhw/15kxLL3PxSEogMdAMtZSCIKXABHaUgCBnpgkstUT2QEVH0wQ2XOupD81wCAQhAAAK9EEgkSdDd3R1td9jQ0GC77757jy5p6sEqq6xidXV1mQkWN7/MhLLqjqClqocgEx1AR5kIYyqccKElqgdSEcqqdsKFjqrqAI1DAAIQyDiBRJIEqiQ466yzbPbs2SvgHD16tP385z9nd4OMCw33+kaAB6m+ceOqngTQEYpwRaC/WqJ6wFUkattOf3VU297TewhAAALpJ5BIkiD9GNz2kJufW54hW0NLIUffne/oyB3L0C31VUtUD4SuHBKXKAACEIBALREgSeAhWn19iPLQFUzWOAG0VOMBTEn30VFKApGBbvRFS1QPZCDwjl3oi44cdwFzEIAABCBQggBJAg/y4ObnAWqgJtFSoIF37DY6cgw0YHOVaInqgYCF0ovrlegIihCAAAQgkDwBkgQemHPz8wA1UJNoKdDAO3YbHTkGGrC5crVE9UDAIinD9XJ1VIYpToEABCAAAQ8EEk0SLFu2zJYuXdrDDXY38BBVTGaGAA9SmQllVR1BR1XFn6nGe9MS1QOZCrc3Z3rTkbeGMQwBCEAAAmURSCRJEG+BeNVVV0W7GDQ3Ny/v3IgRI+z888+3IUOGlNXhWjiJm18tRKk2+oiWaiNOae8lOkp7hGqnf6W0NOvjLlMFQXun2cBms4mjG2z4StnZ3rh2opT+nvKdlP4Y0UMIQCBsAokkCebPn28/+clP7Mwzz7R1110388S5+WU+xIk5iJYSQ53phtBRpsObqHOFtLS0rdtenN1lny7ujvqy7ur1tsHIemtqSLRrNFZDBPhOqqFg0VUIQCBIAokkCZYsWWL/8R//YaeccoqpciDrBze/rEc4Of/QUnKss9wSOspydJP1LV9LVA8kyz8rrfGdlJVI4gcEIJBVAl6TBG1tbfbyyy9ba2urPfvss/b555/b7rvvblqHID5aWlps/PjxPaYg1Dpsbn61HsH09B8tpScWtdwTdFTL0UtX32MtUT2QrrjUWm/4Tqq1iNFfCEAgNAJekwQLFiywCy64wObNm1eUK2sShCY5/K2EAA9SldDi3GIE0BHacEVAWlp19JasPeAKaKB2+E4KNPC4DQEI1AwBr0mCfApawFBHXV2d5f67ZmiV2VFufmWC4rReCaClXhFxQhkE0FEZkDilVwKqHrj14Tds2Mhx0bmsPdArMk4oQoDvJKQBAQhAIN0EEksSvP322/ajH/3IzjrrLNt2221N///Zz35m//Iv/2Ljxn35wJGVg5tfViJZfT/QUvVjkIUeoKMsRLG6PsRrD7z1zns2br0x0c4FI4ewc0F1o1K7rfOdVLuxo+cQgEAYBBJJEixbtiyadjBlyhTbYYcdlpN9/vnn7fbbb4+2QBwwYEBmiHPzy0woq+4IWqp6CDLRAXSUiTBWxYn8tQcWfvSWHbr7xuxcUJVoZKdRvpOyE0s8gQAEskkgkSSBFiy8+OKL7ZxzzrFhw4YtJ1ns57WOmptfrUcwPf1HS+mJRS33BB3VcvSq1/fcnQsaGyyqHvjgreds6623rl6naDkTBPhOykQYcQICEMgwgUSSBNrl4KKLLrLtt9/eJk+evHxNgmnTptn06dPt3HPPZXeDDIsM1/pOgAepvrPjyq8IoCPUUAmB/OqBEUPqogRBU4MZWqqEJOcWI4CO0AYEIACBdBNIJEkgBB988IH99Kc/tdmzZ9uqq65qn332mY0ePdrOO+88W2uttdJNqcLecfOrEBinFyWAlhCHCwLoyAXFMGwUqh7IXXsALYWhA99eoiPfhLEPAQhAoH8EEksSqJva0WDx4sXW0dFhjY2NttJKK0VVBVk7uPllLaLV8wctVY99llpGR1mKph9fSlUP5LaYq6Vn3u606W93mq7dZr0G223TRj+dw2rmCPCdlLmQ4hAEIJAxAokkCbT2gKYbaE2C4cOHZwzhiu5w88t8iBNzEC0lhjrTDaGjTIe33871Vj2QnyRYb+Ot7N9vb7UXZ3f2aHvUsHo795vNNn6dhn73KXQDnV1mX7R22yoDs/ciRbHlOyl0heM/BCCQdgKJJAlUQXDTTTdZQ0OD7b777j2Y1NfX2yqrrJKpigJufmmXfe30Dy3VTqzS3FN0lOboVK9v5VYP5CcJpn043qa91FGw4+sMr7erTh9YPadqvOVXP+iym6e326Ovf8lXSYIz9mi2yROyVaXBd1KNC5XuQwACmSeQSJJAlQRnnXVWtB5B/qF1CX7+85/32PWg1qlz86v1CKan/2gpPbGo5Z6go1qOnp++V1I9kNuDh56YYRc8Mq5kpy44fIBtvz7VBJVG7qm3Ou2HNy0reNnhOzTZ6ZOaKzWZ2vP5TkptaOgYBCAAgYhAIkmC0Fhz8wst4v78RUv+2IZkGR2FFO3SvvaleiDX4uX3vGk3zBhVspEjdmiyb2VoQJuUeg78xRJbtLS7aHNX/8NAW3vV+qS647UdvpO84sU4BCAAgX4TSCxJoMUK33jjDVuwYMHyTi9ZssTef/99O+SQQ2zllVfutzNpMcDNLy2RqP1+oKXaj2EaPEBHaYhC9fvQ1+qB3J7/7v7Xbepf1ynpzGm7NduRX2uqvsM11IO353XZt6YuLdnjU7/RbEftmA2ufCfVkDjpKgQgECSBRJIEnZ2ddtlll9n06dNt0003teeee8623XZbmzlzpm288cb27W9/2wYMGJCZAHDzy0woq+4IWqp6CDLRAXSUiTD22Yn+Vg/kNiwt/cv9G5fsy9TTBtrY1bPxxrvP0Cu88JHXOuz/3N5a8qqfxQAKAAAgAElEQVQ9JzTaufu1VGg5nafznZTOuNArCEAAAjGBRJIE8+fPtwsvvNC+973vWXNzs1188cXRTgeLFi2yW265xf7xH/8x+nlWDm5+WYlk9f1AS9WPQRZ6gI6yEMW++eCieiA/SfBOx+b2m4faCnZoyhaN9v0p2RjI9o14366at6Dbjr50ScmLv7t3i+23VTYWMOQ7qW864SoIQAACSRFIJEmgZMAFF1wQVQwMGzYsShicccYZUfWAEgbnnntuogsX3nPPPfboo48uZzx27Fg7+eSTTbswKGnxyiuvREmLyZMn20477RTtvKBEx/XXXx8tvjh48OBoisRmm21WME7c/JKSb/bbQUvZj3ESHqKjJCinqw2X1QP5SYKtt97a7ni23f77gZ6JgmO+3mQn75qdhH/SEf3XW5fZ4zN7biuZ24e7zx5kg5qzsSUi30lJq4v2IAABCFRGIJEkgbp055132t13320//vGP7Y9//KO9/vrrpu0Phw4dameffbY1NSU3z06D/c0339wmTJjQg5YSB5oCcdxxx9nChQvtuuuus4MOOsiURLj11luj/u63335RouCOO+6wE0880YYPH74CcW5+lYmQs4sTQEuowwUBdOSCYu3YcF09UChJEP9MW/a1dnTbFqMbrC4b49eqBfq9T7rsvN8vM1UV5B/f26fFvrllNqoI5BvfSVWTGQ1DAAIQKItAYkkCvaWfM2dOVDGgt/RPPfVUNBCfNGmSDRo0qKzOujipra3NrrnmGtttt91s3LivtnHSugnXXnutbbHFFtEfHTfeeKONGDHCtt9+e7v66qttypQpNmbMGJONK6+8MqoyKFRNwM3PRaSwwYMUGnBFgO8kVyTTbcdX9UCpJEG6idRe7zq7zG57pt3+/FqHtbabbbNeg+27RaOtMzxbazzwnVR72qTHEIBAWAQSSxIIq3Y4+OSTT2zu3LnRAoZKHChhoHL+pI5ly5ZFA3z1Y/HixbbaaqvZUUcdFf19xRVX2M4777y8wuDBBx+MuqVFFqdOnWqHHnqojR49OvpZsWoEBnZJRTKMdniQCiPOvr1ER74JV9++z+oBkgTVj2/WesB3UtYiij8QgEDWCCSWJNCOBj/72c+ikn1VDlx00UV22223RYPzAw88MLFEQXt7ezTVYdSoUVFVw0MPPWTvvvtulChQhQFJgqxJvLb94UGqtuOXlt6jo7REwn0/kqgeIEngPm6hW+Q7KXQF4D8EIJB2AokkCZYsWWI//elP7YgjjrC11lpr+e4GKtu/9NJLo50OVl555aqw0oKESg6oSkDrDLhKElTFGRqFAAQgAIFgCMxd3GIfLBxgHV111lDfbeOGLbFhA9uD8R9HIZAVAmuuuWb08ooDAhCAQFoIJJIk+Pzzz6PKASUDVEkQb4GoJMEvfvEL+8EPfhAtYJjEoXUQ5s2bZ+utt541NDREuxYoSXDkkUfafffdx5oESQSBNsomwNuWslFxYgkC6Chb8ki6eiCXHlrKlpaq5Q06qhZ52oUABCBQHoFEkgRaFPCyyy4zVRQccMAB0b+1BaK2G9SaBNoaUQP2JI5PP/00WoRQUxy0a0E83UA7FTz55JPR9ocnnHBCtF5B/u4GWlNBWx+yu0ESkaINEeBBCh24IICOXFBMh42k1h4o5i1aSocOar0X6KjWI0j/IQCBrBNIJEkgiK2trdGgW1shfvHFF9bS0hJtJ6gBeZK7G6gvSgRoS0P1Q7sXHH300TZy5Mioj7fffru98MILUfJi8uTJ0Q4GWlhRFQg33HCDvfPOOzZ48OAoWVBoZwMGdln/yCTrHw9SyfLOamvoqPYjW83qgVx6aKn2tZQGD9BRGqJAHyAAAQgUJ5BYkiCkIHDzCynafn1FS375hmIdHdV2pKtdPUCSoLb1k8be852UxqjQJwhAAAJfEfCeJIgrCNZee23ba6+9om0Qb7zxRtP2guPHj7dTTz01sfUIkgo8N7+kSGe/HbSU/Rgn4SE6SoKy+zbSUj1AksB9bEO3yHdS6ArAfwhAIO0EvCYJuru77YorrrBPPvnETj75ZFt99dXt/vvvj9YBOO2002zatGnROgXf+973EluTIImAcPNLgnIYbaClMOLs20t05Juwe/tpqh4gSeA+vqFb5DspdAXgPwQgkHYCXpMEixYtinYyOPPMM6O5/0oI/N//+3/t2GOPtU022STaZSDp3Q2SCAg3vyQoh9EGWgojzr69REe+Cbuzn8bqAZIE7uKLpS8J8J2EEiAAAQikm4DXJEHu1ofDhw+3mTNnRjsL/PCHP4wW/9NOA0oinHvuuTZs2LB0k6qgd9z8KoDFqSUJoCUE4oIAOnJB0b+NtFYPkCTwH/vQWuA7KbSI4y8EIFBrBLwmCdrb2+2SSy6xCRMm2K677mq//vWvbf3117eDDz444vTEE0/YI488Yuecc441NTXVGrui/eXml5lQVt0RtFT1EGSiA+go3WFMe/UASYJ066cWe8d3Ui1GjT5DAAIhEfCaJBDIWbNmRVMM3nvvvWjhwjPOOCPa8vDyyy+P1ib493//9yhxkKWDm1+WolldX9BSdflnpXV0lN5Izvmsy179oMvaO80aG8wmjm6wkUPqUtthtJTa0NRUx9BRTYWLzkIAAgES8J4kKMZ0zpw5tuqqq0YJg6wd3PyyFtHq+YOWqsc+Sy2jo/RFU0mBGbM7be6C7qhzI4bURQmCpob09TW3R2gp3fGpld6ho1qJFP2EAARCJVC1JEGWgXPzy3J0k/UNLSXLO6utoaN0RVaJASUIaqV6gCRBuvSThd7wnZSFKOIDBCCQZQIkCTxEl5ufB6iBmkRLgQbesdvoyDHQPpqr1eoBkgR9DDiXFSXAdxLigAAEIJBuAiQJPMSHm58HqIGaREuBBt6x2+jIMdA+mKvl6gGSBH0IOJeUJMB3EgKBAAQgkG4CJAk8xIebnweogZpES4EG3rHb6Mgx0ArMZaF6gCRBBQHn1LII8J1UFiZOggAEIFA1AiQJPKDn5ucBaqAm0VKggXfsNjpyDLRMc/nVA5utVW9rr1pf5tXpPA0tpTMutdYrdFRrEaO/EIBAaARIEniIODc/D1ADNYmWAg28Y7fRkWOgvZjLrx4YvpJ2Lqi3gc0rbm34yaJue/LNDvtkcbdtvk6Dbb1uurc3QEvJaimrraGjrEYWvyAAgawQIEngIZLc/DxADdQkWgo08I7dRkeOgZYwl189sOHIelt39cLVA5f9qc1ufLK9h7W1htXb2fs22+aj05ksQEvJaSnLLaGjLEcX3yAAgSwQIEngIYrc/DxADdQkWgo08I7dRkeOgRYwV0n1gC6/7Zl2u3RaW8GOrbZynf3+nwb573QfWkBLfYDGJSsQQEeIAgIQgEC6CZAk8BAfbn4eoAZqEi0FGnjHbqMjx0DzzFVSPRBfuvsFX5Ts1Fn7tNi+Wzb67XgfrKOlPkDjEpIEaAACEIBAjREgSeAhYDxEeYAaqEm0FGjgHbuNjhwD/bu5SqsH4l6881GXnXb50pKd2mnDBvvxoQP8dLwfVtFSP+Bx6XIC6AgxQAACEEg3AZIEHuLDzc8D1EBNoqVAA+/YbXTkGKiZ9aV6IO7F7E+67KT/KZ0k2GXjRvvXg1tW6PjjMzvtxdmdNnRQne2wfoONG5Hsbgloyb2WQrSIjkKMOj5DAAK1RIAkgYdocfPzADVQk2gp0MA7dhsduQPa1+qB/B70Nt3gvP1bbI/xX003eO7dTrvk3labt6C7h6l9Jjba2fuumExw53FPS2jJF9mw7KKjsOKNtxCAQO0RIEngIWbc/DxADdQkWgo08I7dRkdugPaneiC/B394sSMa9Bc6xq5Wb1O/NbDHr4747yWm7RILHcfu1GQn7dLsxslerKClRDBnvhF0lPkQ4yAEIFDjBEgSeAggNz8PUAM1iZYCDbxjt9FR/4C6qh7I78XN09vtNw/13OFg07W0BWKLjVntq2kED7zUYRfdXTihENt86PzB/XOyzKvRUpmgOK0kAXSEQCAAAQikmwBJAg/x4ebnAWqgJtFSoIF37DY66jtQl9UDhXrR2WX21Fud9uniLpuwdoOtu8aKawxccGerPfRKR0knfnHcANt8nYa+O1rmlWipTFCcRpIADUAAAhCoYQIkCTwEj4coD1ADNYmWAg28Y7fRUeVAfVUPVN4Ts/+8v83u+mt7yUt/c/JA22Ck/0UM0VJfIsg1+QTQEZqAAAQgkG4CJAk8xIebnweogZpES4EG3rHb6KgyoL6rByrrzZeVBj+8aVnJy5huUClVzq8mAb6TqkmftiEAAQj0ToAkQe+MKj6Dm1/FyLigCAG0hDRcEEBH5VFMU/VAfo/Pum5ZtPVhoeOsKS227xZf7YRQnrd9Owst9Y0bV/UkgI5QBAQgAIF0EyBJ4CE+3Pw8QA3UJFoKNPCO3UZHvQNNW/VAfo8XLOm23z7cZvfP6Lk2wT/t2WwHbtPUu4OOzkBLjkAGbgYdBS4A3IcABFJPgCSBhxBx8/MANVCTaCnQwDt2Gx0VB5rm6oFCvf50cbe9NLvThgyqsy3H+l+oML8PaMnxhzNQc+go0MDjNgQgUDMESBJ4CBU3Pw9QAzWJlgINvGO30VFhoGmvHnAsAyfm0JITjMEbQUfBSwAAEIBAygmQJPAQIG5+HqAGahItBRp4x26jo55Aa616wLEc+mUOLfULHxf/nQA6QgoQgAAE0k2AJIGH+HDz8wA1UJNoKdDAO3YbHX0FlOqB/okLLfWPH1d/SQAdoQQIQAAC6SZAksBDfLj5eYAaqEm0FGjgHbuNjsyoHnAjKrTkhmPoVtBR6ArAfwhAIO0ESBJ4iBA3Pw9QAzWJlgINvGO3Q9cR1QPuBBW6ltyRDNsSOgo7/ngPAQiknwBJAg8x4ubnAWqgJtFSoIF37HaoOqJ6wLGQKBN3DzRQi6F+JwUabtyGAARqkABJAg9B4+bnAWqgJtFSoIF37HaIOqJ6wLGI/m4uRC35IRm2VXQUdvzxHgIQSD8BkgQeYsTNzwPUQE2ipUAD79jtkHRE9YBj8eSZC0lLfkmGbR0dhR1/vIcABNJPgCSBhxhx8/MANVCTaCnQwDt2OxQd/f/27gRIyupa4PiZGYZtKFBHBbdByiAqsjzXJIJKiUtQtBCIIi5o1CRqyliacosxGmNijEleqXkuIIIgKoLgFjWSeq5A4QJBIoriY3VBEBAGmPXVvdpjM9Pd091zz7fdf1dRLtN9vnt/5/Dd6dO3v4/dA44LJ0M4X2pJX9LvI1BHfuef2SOAQPQFaBIo5IjFTwHV05DUkqeJdzztpNcRuwccF0yOcEmvpeAk/T4SdeR3/pk9AghEX4AmgUKOWPwUUD0NSS15mnjH005yHbF7wHGxtBIuybUUrKTfR6OO/M4/s0cAgegL0CRQyBGLnwKqpyGpJU8T73jaSawjdg84LpI8wyWxlvKcOk9zKEAdOcQkFAIIIKAgQJNAAZXFTwHV05DUkqeJdzztpNURuwccF0gB4ZJWSwVMnac6FKCOHGISCgEEEFAQoEmggMrip4DqaUhqydPEO552UurI7B5Y9lmDfLKuwQpVdimRAVWl0ql9iWMxwmUTSEotkeFwBaijcP05OgIIINCaAE2C1oSK+DmLXxFovCSjALVEYbgQSEIdrd/SKItW1su2GpF2ZSIH9iiVXnuUuuAhRgECSailAqbLU5UEqCMlWMIigAACjgRoEjiCTA/D4qeA6mlIasnTxDuedpzriN0DjouhjeHiXEttnDovdyhAHTnEJBQCCCCgIECTQAGVxU8B1dOQ1JKniXc87bjWEbsHHBeCg3BxrSUHUyeEQwHqyCEmoRBAAAEFAZoECqgsfgqonoakljxNvONpx62O2D3guAAchotbLTmcOqEcClBHDjEJhQACCCgI0CRQQGXxU0D1NCS15GniHU87TnWUvnvAMByyD9cecFwObQoXp1pq00R5saoAdaTKS3AEEECgzQI0CdpM2DIAi58CqqchqSVPE+942nGoo+a7B7p2+ubOBeafPKIjEIdaio4WI8kmQB1RGwgggEC0BWgSKOSHxU8B1dOQ1JKniXc87ajXUfPdA717lNq7F/CInkDUayl6YowokwB1RF0ggAAC0RagSaCQHxY/BVRPQ1JLnibe8bSjWkfsHnCc6ADCRbWWApg6h3AoQB05xCQUAgggoCBAk0ABlcVPAdXTkNSSp4l3PO0o1hG7BxwnOaBwUaylgKbOYRwKUEcOMQmFAAIIKAjQJFBAZfFTQPU0JLXkaeIdTztKdcTuAcfJDThclGop4KlzOIcC1JFDTEIhgAACCgI0CRRQWfwUUD0NSS15mnjH045KHbF7wHFiQwgXlVoKYeoc0qEAdeQQk1AIIICAggBNAgVUFj8FVE9DUkueJt7xtMOuI3YPOE5oiOHCrqUQp86hHQpQRw4xCYUAAggoCNAkUEBl8VNA9TQkteRp4h1PO8w6YveA42SGHC7MWgp56hzeoQB15BCTUAgggICCAE0CBVQWPwVUT0NSS54m3vG0w6gjdg84TmJEwoVRSxGZOsNwKEAdOcQkFAIIIKAg4F2ToL6+Xv7xj3/I3Llzxfz7wQcfLCNGjJCuXbtKdXW1PPjgg7JmzZom6pNOOkmGDh0qGzdulKlTp8rKlSuloqJCRo4cKX379s2YEhY/hUr1NCS15GniHU876Dpi94DjBEYoXNC1FKGpMxSHAtSRQ0xCIYAAAgoC3jUJzMI0b948Of/886Vjx44yffp06dChg33Tv2nTJtsIGDt2rHTr1q2Ju7GxUWbMmCGlpaUyfPhw2yiYNWuWjBs3TiorK1ukhcVPoVI9DUkteZp4x9MOqo7YPeA4cREMF1QtRXDqDMmhAHXkEJNQCCCAgIKAd02C+fPnS5cuXZp2ASxevFj+/e9/28bA6tWr5bnnnpPzzjtPOnfu3MRtdhhMmjRJhg0bJj179pSamhqZOHGiDBo0KONuAhY/hUr1NCS15GniHU87iDpi94DjpEU0XBC1FNGpMyyHAtSRQ0xCIYAAAgoC3jUJ0g1TOwT23HNPOfbYY2XFihUyZcoUqa2tle3bt9sGwKhRo2xTYMKECfbfq6qqbAiz46B///7Sr1+/Fmlh8VOoVE9DUkueJt7xtDXriN0DjpMV8XCatRTxqTM8hwLUkUNMQiGAAAIKAl43CRYuXChvvPGG/dqAuc6Aue6AaRQcdNBB9noFZveAaRQMGDCAJoFC8RGydQF+kWrdiGe0LqBVR+weaN0+ac/QqqWkOTGf3ALUERWCAAIIRFvA2yaBaQbMnDlTRo8eLfvuu2/GLJkmgvlzxhln2K8XFLKTINppZ3QIIIBA8QL1DSWyenNH+WxLBxukc3m9HLBbtf0nDwQQQACBwgT22msv2XvvvQt7Ec9GAAEEFAW8bBJs2LBBHn30UXsRQnONgdRj1apVUl5eLj169LD/K9UkMBc1NF9D4JoEipVI6IwCfNpCYbgQcFlH7B5wkZH4xnBZS/FVYORtFaCO2irI6xFAAAFdAe+aBKZB8Mgjj8hxxx0nAwcO3EnXLFoLFiywdz4wj9TXDQYPHmzvblBXV2fvgsDdDXSLkujfCfCLFNXgQsBFHXHtAReZiH8MF7UUfwVm0FYB6qitgrweAQQQ0BXwrknw8ssvy0svvbSTqrkV4sUXXyz77LOPPP/88zJ37lz7c3NhwhEjRthbJG7evFmmTZsmy5cvt9cvMM0Cc72CTA8WP92i9Sk6teRTtvXm2tY6YveAXm7iFrmttRS3+TJeHQHqSMeVqAgggIArAe+aBK7gcsVh8QtC2Y9jUEt+5Fl7lsXWEbsHtDMTv/jF1lL8ZsqINQWoI01dYiOAAAJtF6BJ0HbDFhFY/BRQPQ1JLXmaeMfTLqaO2D3gOAkJCVdMLSVk6kzDoQB15BCTUAgggICCAE0CBVQWPwVUT0NSS54m3vG0C6kjdg84xk9YuEJqKWFTZzoOBagjh5iEQgABBBQEaBIooLL4KaB6GpJa8jTxjqedbx2xe8AxfALD5VtLCZw6U3IoQB05xCQUAgggoCBAk0ABlcVPAdXTkNSSp4l3PO3W6ojdA47BHYb78utGaWwU2aNricOoxYdqrZaKj8wrfRKgjnzKNnNFAIE4CtAkUMgai58CqqchqSVPE+942rnqiN0DjrEdhfvXkjr503M7pLbum4DlZSLXnNpBhh7aztERigvDOak4N161swB1REUggAAC0RagSaCQHxY/BVRPQ1JLnibe8bQz1RG7BxwjOww3fX6t3DenJmPES4a0l7N/UO7waIWF4pxUmBfPzixAHVEZCCCAQLQFaBIo5IfFTwHV05DUkqeJdzzt5nXE7gHHwA7DmebNKXdszRnx2Ws6S6f24Xz9gHOSw2R7HIo68jj5TB0BBGIhQJNAIU0sfgqonoakljxNvONpp+qI3QOOYRXCvfJ+ndz61I6ckW84o4Oc0Decrx1wTlJIuochqSMPk86UEUAgVgI0CRTSxeKngOppSGrJ08Q7nrapo/37HCaLVtbLtm93sffuUSoH9ih1fCTCtVXg8Xm18sC/Mn/VIBX7ouPay9hjwvnKAeektmaY1xsB6og6QAABBKItQJNAIT8sfgqonoakljxNvONpz5zzH+lQeaCN2rVTiQyoKrX/5BE9gfdW18uVk7fnHNhdYzvKwJ5loQyec1Io7Ik7KHWUuJQyIQQQSJgATQKFhLL4KaB6GpJa8jTxjqa9eVujLFrZIIuX/p/07NlT2D3gCFY5zAX3bZPVGxoyHmWvXUpkymWdlUeQPTznpNDoE3Vg6ihR6WQyCCCQQAGaBApJZfFTQPU0JLXkaeIdTHvZZw3y4WffvNFct3a5nDmkN7sHHLgGEeK9VfXy25k75KutjTsdrlvnErl5RAcZENIuAjMYzklBVEDyj0EdJT/HzBABBOItQJNAIX8sfgqonoakljxNfBumndo9YP5pHmb3wNdr3pXDDz+8DVF5adACdfUis9+plbnL6kUaRb7fu0xOP6xc2odzvcKm6XNOCroSknk86iiZeWVWCCCQHAGaBAq5ZPFTQPU0JLXkaeKLnHb67oH0aw9QR0WC8rIWAtQSReFCgDpyoUgMBBBAQE+AJoGCLYufAqqnIaklTxNf4LQz7R5Iv3MBdVQgKE/PKkAtURwuBKgjF4rEQAABBPQEaBIo2LL4KaB6GpJa8jTxBUw72+6B9BDUUQGgPDWnALVEgbgQoI5cKBIDAQQQ0BOgSaBgy+KngOppSGrJ08TnMe3muwd67VFqrz9QnuHOeNRRHqA8JS8BaikvJp7UigB1RIkggAAC0RagSaCQHxY/BVRPQ1JLnia+lWmn7x7o1F5kQFWZVHYpyfoq6og6ciVALbmS9DsOdeR3/pk9AghEX4AmgUKOWPwUUD0NSS15mvgs0y5k90B6COqIOnIlQC25kvQ7DnXkd/6ZPQIIRF+AJoFCjlj8FFA9DUkteZr4DNMudPcATQJqR0OAc5KGqn8xqSP/cs6MEUAgXgI0CRTyxeKngOppSGrJ08SnTbvY3QM0CagdDQHOSRqq/sWkjvzLOTNGAIF4CdAkUMgXi58CqqchqSVPE//ttNuye4Amgd+1ozV7zklasn7FpY78yjezRQCB+AnQJFDIGYufAqqnIaklPxPvYvcATQI/a0d71pyTtIX9iE8d+ZFnZokAAvEVoEmgkDsWPwVUT0NSS/4l3tXuAZoE/tVOEDPmnBSEcvKPQR0lP8fMEAEE4i1Ak0Ahfyx+CqiehqSW/Em8690DNAn8qZ0gZ8o5KUjt5B6LOkpubpkZAggkQ4AmgUIeWfwUUD0NSS35kXiN3QM0CfyonaBnyTkpaPFkHo86SmZemRUCCCRHgCaBQi5Z/BRQPQ1JLSU78Zq7B2gSJLt2wpod56Sw5JN1XOooWflkNgggkDwBmgQKOWXxU0D1NCS1lNzEa+8eoEmQ3NoJc2ack8LUT86xqaPk5JKZIIBAMgVoEijklcVPAdXTkNRS8hIf1O4BmgTJq50ozIhzUhSyEP8xUEfxzyEzQACBZAvQJFDIL4ufAqqnIamlZCU+yN0DNAmSVTtRmQ3npKhkIt7joI7inT9GjwACyRegSaCQYxY/BVRPQ1JLyUh8GLsHaBIko3aiNgvOSVHLSDzHQx3FM2+MGgEE/BGgSaCQaxY/BVRPQ1JL8U98WLsHaBLEv3aiOAPOSVHMSvzGRB3FL2eMGAEE/BKgSaCQbxY/BVRPQ1JL8U182LsHaBLEt3aiPHLOSVHOTnzGRh3FJ1eMFAEE/BSgSaCQdxY/BVRPQ1JL8Ux8FHYP0CSIZ+1EfdSck6KeoXiMjzqKR54YJQII+CtAk0Ah9yx+CqiehqSW4pX4KO0eoEkQr9qJy2g5J8UlU9EeJ3UU7fwwOgQQQIAmgUINsPgpoHoaklqKT+KjtnuAJkF8aidOI+WcFKdsRXes1FF0c8PIEEAAASNAk0ChDlj8FFA9DUktRT/xUd09QJMg+rUTxxFyTopj1qI3ZuooejlhRAgggEC6AE0ChXpg8VNA9TQktRTtxEd59wBNgmjXTlxHxzkprpmL1ripo2jlg9EggAACzQVoEijUBIufAqqnIamlaCY+DrsHaBKEUztfbW2UXStKwjl4AEflnBQAsgeHoI48SDJTRACBWAvQJFBIH4ufAqqnIaml6CU+LrsHaBIEWzuz3qqVCa/USvWORnvgk/u3k7O+Xy49dy8NdiDKR+OcpAzsSXjqyJNEM00EEIitAE0ChdSx+CmgehqSWopO4uO2e4AmQXC1c/vsHTJnSV2LA5aUiPzPhZ2kd4/kNAo4JwVXV0k+EnWU5OwyNwQQSIIATQKFLLL4KaB6GpJaikbi47h7gCZBMLXz7op6uWbq9qwHG9SnTG4Z2TGYwQRwFM5JASB7cAjqyIrwkGEAABeXSURBVIMkM0UEEIi1AE0ChfSx+CmgehqSWgo38XHePUCTIJja+e8Xa+Tpt2tzHuypqzpL107JuE4B56Rg6irpR6GOkp5h5ocAAnEXoEmgkEEWPwVUT0NSS+El/pN1DfKfNQ12AJ3aiwyoKpPKLvF8o0cd6dXR1VO3y8IV9TkPcPcFneSQfZLxlQNqSa+WfIpMHfmUbeaKAAJxFKBJoJA1Fj8FVE9DUkvBJ35bTaMsWtkg67d8cwG6XnuU2u+Ul5cFPxZXR6SOXEm2jPPQKzUy9Y3cOwlevr5CzPUJkvCglpKQxfDnQB2FnwNGgAACCOQSoEmgUB8sfgqonoakloJNvNk9YK4/UFsf/90D6XLUkV4drVrfIOPu35b1ACOOKJcrTmqvN4CAI1NLAYMn9HDUUUITy7QQQCAxAjQJFFLJ4qeA6mlIaimYxCdx9wBNgmBqxxxl8uu1MunVmhYHPLBHqdw5tqN06ZCQbQQiwjkpuLpK8pGooyRnl7khgEASBGgSKGSRxU8B1dOQ1JJ+4pO6e4AmgX7tpB/hg08b5IVFdfb6BOYihSf2ayen/Ve7YAcRwNE4JwWA7MEhqCMPkswUEUAg1gI0CRTSx+KngOppSGpJL/FJ3z1Ak0CvdnyOzDnJ5+y7mzt15M6SSAgggICGAE0CBVUWPwVUT0NSSzqJ92H3AE0CndrxPSrnJN8rwM38qSM3jkRBAAEEtARoEijIsvgpoHoaklpym/jmuwf23a1EDtmnLNZ3LshHiDrKR4nn5CNALeWjxHNaE6COWhPi5wgggEC4AjQJFPxZ/BRQPQ1JLblLfPrugXZlIgOqyqRHt+RcUC6XFHXkro58j0Qt+V4BbuZPHblxJAoCCCCgJUCTQEGWxU8B1dOQ1FLbE99890D3biXy1dZG+c+aBunetUSOObBM9qssbfuBIhyBOopwcmI2NGopZgmL6HCpo4gmhmEhgAAC3wrQJFAoBRY/BVRPQ1JLbUt8890DtXUi4/+3Rr7e1rhT4KTdy765GnXUtjri1d8JUEtUgwsB6siFIjEQQAABPQGaBAq2LH4KqDELuWZDg6zf0ih99y2TsjZ8SE0tFZf4TLsHzD3rx9xTLdtrM8e8bGh7GXlUeXEHjPirqKOIJyhGw6OWYpSsCA+VOopwchgaAgggICI0CfIsg40bN8rUqVNl5cqVUlFRISNHjpS+fftmfDWLX56oCXza3GX1cvvsHVJd890n1aOOKpeLh7Qv6uJ41FLhRZLt2gPT59fKfXNqcgacc0NF4QeMwSuooxgkKSZDpJZikqiID5M6iniCGB4CCHgvQJMgjxJobGyUGTNmSGlpqQwfPtw2CmbNmiXjxo2TysrKFhFY/PJATeBT5n1ULzc+sT3jzA7vVSZ/GtOx4FlTS/mTZdo9YC5OWF72TYxrH9suby2vzxnwoUs7Sc/d27D1I//hBvpM6ihQ7kQfjFpKdHoDmxx1FBg1B0IAAQSKEqBJkAdbdXW1TJo0SYYNGyY9e/aUmpoamThxogwaNCjjbgIWvzxQE/iU0++qlq07dv6ue/o0bxvdUX7Q+9t3rHnOn1rKDyqfOxfcNH27vLksd5Ng2hWdZc+uybvjAXWUXx3xrNYFqKXWjXhG6wLUUetGPAMBBBAIU4AmQR76mzZtkgkTJsioUaOkqqrKvsJ89aB///7Sr1+/FhFY/PJATdhTPt/UKOfcW51zVsMGtpOrh3UoaObUUm6u1nYPpL/6pcV1csczO7IGNNeOeOk6vm5QUIHyZO8EOCd5l3KVCVNHKqwERQABBJwJ0CTIg5ImQR5Inj9l6doGufzhbTkVjj6gTG4/q7CvHPCLVHbSfHYPNH/1peO3ycdfNGQM+tszO8jgg9olspKpo0SmNZRJUUuhsCfuoNRR4lLKhBBAIGECNAnySGihTYK77rpLpk2blkdknoIAAggggAACCCDgs8Cll14q5g8PBBBAICoCNAnyyESh1yTIIyRPQQABBBBAAAEEEEAAAQQQQCByAjQJ8khJ6u4GdXV19taHrd3dII+QPAUBBBBAAAEEEEAAAQQQQACByAnQJMgzJZs3b7ZfIVi+fLlUVFTYZkHfvn3zfDVPQwABBBBAAAEEEEAAAQQQQCD6AjQJop8jRogAAggggAACCCCAAAIIIIBAIAI0CQJh5iAIIIAAAggggAACCCCAAAIIRF+AJkH0c8QIEUAAAQQQQAABBBBAAAEEEAhEgCZBBmZz/YG33nrL/hk2bJgceuih9lnmAoavv/66/POf/5Samhp7TYJRo0ZJp06dmqLkes62bdvkySeflCVLlkj79u3lxBNPlEGDBklJSYls3LhRpk6dai+KyDUPAql9lYMUUzu56iI1yGJrx9TajBkzZOvWrVJVVSVjx46VXXbZRWXuBC1OwJwzNmzYIHPnzpUPPvhARo8ebXPV/JEtl8Wec6it4vIVtVcVc85JzaHY2slnvcr1nGJqOWruSRhPMbUT9npVTO3kM+Yk5JM5IIAAAi4FaBI009y0aZM89thj9pf0999/376R79evn33W2rVr5dFHH5WzzjpLevToIdOnT7dvuEwjIfXI9ZxXX33Vvgk477zzxCzOU6ZMkREjRsj+++9v38iVlpbK8OHDuXuCywoPMFaxtZOtLnr16tU0+mJqp7y8XCZOnChDhgyxjS7T3Pr8889to6CsrCxAGQ6VS2DVqlXyzDPPSJ8+feTtt9+Ws88+u0WTwJwvsuXS5DTbeYnaSnbtFXvO0V6vUncEyrSm5Tov5arlZGcy+NkVWzthnlM0z4PBZ4AjIoAAAtEWoEmQJT/bt2+Xhx56SAYPHtzUJFiwYIEsXbpUzj33XPvpv+lom50FF154od0ZYB7ZnnP++efL448/LgMHDrR/zMM0I7p37y5HH320TJo0yTYbevbsaXcpmDcEZpcBd1CI9l+gTKMrpHZy1YV5c28e9fX18sgjjxRcOx07dpSXX35ZLrjgAjH/vnr1atuMMvXatWvX+MEmfMTml/YJEybY3UnNdxJ8/PHHWXNpGo+ZzkvUVsILJm16hZxzglivqqurs65puc5L2Wo5fcz+ZDWYmRZSO2GfU7TOg8FIcxQEEEAgXgI0CQpoEpg3XKlPYs3LzFcDzP8755xz7Jsw88j2HHPLRPN1gvSmg3mueRx55JEt3hyY5/bv37+pQRGvsvJ7tJl+6SqmLoYOHWohs8VrrXbMz1977TW56KKLbH2aN6GmrsxOgm7duvmdpAjOPleTYPHixVlzaRqTmc5Luc451FYEC6ANQyrknBPEepWpllNrWq7zUrZaTh9zG5h4aQaBQmon7HOK1nmQwkAAAQQQaClAk4AmAX8vHAvE6Zcux1MnXBsEaBK0Ac/zlxZyzqFJ4HmxNJt+IbVDk4DaQQABBPwRoElAk8Cfag9opnH6pSsgEg6ThwBNgjyQeEpGgULOOTQJKKJ0gUJqhyYBtYMAAgj4I0CToIAmAdck8OcvRltmGqfveLZlnrzWrQDXJHDr6VO0Qs45XJPAp8pofa6F1A7XJGjdk2cggAACSRGgSVBAk8DcucBcQM7comy//fZrurvBj370IzEXajIXL1y3bl3G55iLEpqrApuLHZoLyW3ZsqXF3Q3q6urEdOrNtQ5mzZol48aNk8rKyqTUmjfzyPRLV7bayVUX5iKWpq7MLTbfeOONgmvHXEV8/Pjxcvzxx9uLHnJ3g2iXYPMmgblCfOq8Ym7hlS2X5noEmc5L1Fa08+1ydIWcc0455ZSm80oxtZO6G0+m9cpcENVceNecs2bOnCmZnpPrvJRrPC69iPWdQCG1E9Y5pba21t6C2vzT5Xkw/Q5C1AQCCCCAwM4CNAkKaBKYRcrsJnj22WftL0LmzgPmSuTmTgepOyGYW81leo75pWnHjh3y1FNPycKFC21Dwdxe0dzBwLze3Npn2rRpsnz5cqmoqLDNAu5sEM+/rpl+6cpWO7nqwtRE6mr35i4YxdTOhx9+aJtZJpa5Yr65aKG5bSeP6Ak0bxI0r6NsuaS2opfLoEdUyDnHrF2p84ppdrtcr9IvLGeOk21NK6aWgzb15XiF1E5Y61X6hX+LqZ1cv3v5kmfmiQACCBQqQJOgULEMzzef9k2ePNnewrD5rcschCeEpwJffvmlvU2mueUmb+z9KwLN8wq15V89pWasmXvTcFi2bJmMGTPGNr95+COgWVfmgxlzh57UXVn8UWWmCCCAQHgCNAkc2K9YscLuDjjttNOkrKzMQURCICCyaNEiWb9+vQwZMoRfuD0sCM3zCrXlYUF9O2Wt3Dc0NMjs2bPlsMMOE/NVKR5+CWjVldnpYOrK7Lzcbbfd/EJltggggECIAjQJQsTn0AgggAACCCCAAAIIIIAAAghESYAmQZSywVgQQAABBBBAAAEEEEAAAQQQCFGAJkGI+BwaAQQQQAABBBBAAAEEEEAAgSgJ0CSIUjYYCwIIIIAAAggggAACCCCAAAIhCtAkCBGfQyOAAAIIIIAAAggggAACCCAQJQGaBFHKBmNBAAEEEEAAAQQQQAABBBBAIEQBmgQh4nNoBBBAAAEEEEAAAQQQQAABBKIkQJMgStlgLAgggAACCCCAAAIIIIAAAgiEKECTIER8Do0AAggggAACCCCAAAIIIIBAlARoEkQpG4wFAQQQQAABBBBAAAEEEEAAgRAFaBKEiM+hEUAAAQQQQAABBBBAAAEEEIiSAE2CKGWDsSCAAAIIIIAAAggggAACCCAQogBNghDxOTQCCCCAAAIIIIAAAggggAACURKgSRClbDAWBBBAAAEEEEAAAQQQQAABBEIUoEkQIj6HRgABBBBAAAEEEEAAAQQQQCBKAjQJopQNxoIAAggggAACCCCAAAIIIIBAiAI0CULE59AIIIAAAggggAACCCCAAAIIREmAJkGUssFYEEAAAQQQQAABBBBAAAEEEAhRgCZBiPgcGgEEEEDArUBjY6Ns2bJFunTpIiUlJTsFr6urk+3bt0tFRUWLn7kdBdEQQAABBBBAAIH4CtAkiG/uGDkCCHgq8Le//U2+/vprufbaa6V9+/ZW4eOPP5bHHntMrr76aunYsaOnMiIrVqyQu+66S2644Qbp0KGD3HzzzXLllVfKAQccIAsXLpTJkyfLrbfeapsIPBBAAAEEEEAAAQRaCtAkoCoQQACBmAmYJsFzzz0nv/71r+W4446jSZAlf1999dVOTYKYpZnhIoAAAggggAACoQjQJAiFnYMigAACxQuYJsGaNWukurpabrnlFtl999132klgPkF/8cUX5f7777fPOfnkk+VnP/uZlJaWyp133il77LGH/Xl9fb1ccskldgv+xIkT7Sfv119/vRx11FF2cO+88478+c9/lvXr18vYsWPlnHPOkXbt2jUN3OxeeOCBB6RTp05SW1srN910k3z66adyxx132PGY41522WXSuXNn2bFjhzz44IPyzDPP2P/+6U9/an9uHm+//bb85S9/scc54YQT5NJLL5VddtnFjv3vf/+7HevAgQPt+I8++mgZNmyY3S1gdgfMmDFDtm7dKj//+c/ltNNOk40bN9o5jh49Wn73u9/Jpk2b7DH++Mc/ym677da028LEMjsvzB8z73Hjxsmpp55q52d8u3fvLnPmzJFVq1bJyJEj5aKLLtpp7sVnj1cigAACCCCAAALRFqBJEO38MDoEEECghYB5E7vvvvvKl19+KeXl5fYN7PLly5veAJst9/fee6/dcm+21Zs3y+YNsHnzb7bamzfcZ555pixdulRuvPFGOffcc2XUqFHy5ptvyhNPPCG33XabjW3ebF9zzTWy55572jfZQ4YMsW/iUw/TCDCxzXZ+E3PDhg3y+9//XsaMGSP9+/e3TQHz/f8LL7zQjs00EEzTwHzCb+KZN/bmTfkf/vAH+dWvfiW9evWS6dOn2+ddddVV9t9XrlwpV1xxhWzevNnuCjCNBdMkMPPYe++9bUPBzP2ee+6R3/zmN9bDjNvEM4/0rxukfyXj+eeft80J0xQxDQwznjPOOEMGDRpkmwTr1q2zPzPXN7j99tvl8ssvlz59+lCNCCCAAAIIIIBA4gVoEiQ+xUwQAQSSJmDexFZVVcngwYPtm3SzS8B8Gp66JkFZWZn9ZN98Ym8eTz75pP0UPvUJ/Nlnn20/hW++Hd/8d+oN9muvvSaff/653WlgHvPmzbN/fvnLX+7UJEi/DoLZeWC+BnHdddfZN+sfffSRTJs2zb7J/+tf/2qbBwcffLB9vdklYJ4ze/ZsO47UccwxzRt20yQYP368bV6YhoN5pOadax5mt0BrTQLTqDA7JM4666ym2K+++qrMnTvXNkXuvvtuOeaYY+TII4+0uyxMQ2LEiBH2v3kggAACCCCAAAJJF6BJkPQMMz8EEEicQOrNstkN8Morr9jt+OYN+NNPP20vXGiu6j9lyhT7BtxsxTcP80l4IU2CSZMm2a8GpD/MVn/zaX3qwojNL5Y4c+ZMu4Mh/WGaGeY1pkmQuoBg+s/T52L+f6pxYXYfmK9ApL/GVZPgJz/5id0dkB57wYIF8tRTT9mx3nfffTQJEve3hgkhgAACCCCAQL4CNAnyleJ5CCCAQEQE0t9Ym0+6zRtec12AhoYG2yR466235IUXXrBb7rt165bXJ/CpnQWpT+HN9/FNbPNVhGyP5k0Cs9PANC3Mp/FmN0PqYeKY6xT8+Mc/zriTIP04Qe0kaL6zgZ0EESluhoEAAggggAACoQvQJAg9BQwAAQQQKEyg+afvy5Yts7dDPOigg+wn4eYN77vvvmu37JtbJZrv/P/whz8saCfBF198YS8maN7wf+9735P58+fbpsHxxx/fNNjmTQLzGnN880n9EUccIR988IH9c/rpp8vjjz/edE0Cc30B0zQwuwXMroRirklgLlyY6WsT6V83MDsqzDUJfvGLX9g5FHJNAr5uUFhN8mwEEEAAAQQQSI4ATYLk5JKZIICAJwLNmwSNjY32u//vvfeefZNudhSk7gpgLrZnLghorllw8cUX27sC5HNNAnN3AXMhQ/P1AXMRv8MPP9zuTKisrMzaJDA/WLJkif1Ov2lc9O7d2zYvzPHbeneDQw45xF7D4KSTTpJjjz026zzSmwRmDg8//LC9VoNpRJhdFalrKLR2dwOaBJ78ZWKaCCCAAAIIINBCgCYBRYEAAgggEEkBc/vCuro6e+vCtWvX2gsSmjsicJeBSKaLQSGAAAIIIIBAQgRoEiQkkUwDAQQQSJrAJ598YnclLF68WHbddVd7q0dzC0TzNQIeCCCAAAIIIIAAAjoCNAl0XImKAAIIIIAAAggggAACCCCAQOwEaBLELmUMGAEEEEAAAQQQQAABBBBAAAEdAZoEOq5ERQABBBBAAAEEEEAAAQQQQCB2AjQJYpcyBowAAggggAACCCCAAAIIIICAjgBNAh1XoiKAAAIIIIAAAggggAACCCAQOwGaBLFLGQNGAAEEEEAAAQQQQAABBBBAQEeAJoGOK1ERQAABBBBAAAEEEEAAAQQQiJ0ATYLYpYwBI4AAAggggAACCCCAAAIIIKAjQJNAx5WoCCCAAAIIIIAAAggggAACCMROgCZB7FLGgBFAAAEEEEAAAQQQQAABBBDQEaBJoONKVAQQQAABBBBAAAEEEEAAAQRiJ0CTIHYpY8AIIIAAAggggAACCCCAAAII6AjQJNBxJSoCCCCAAAIIIIAAAggggAACsROgSRC7lDFgBBBAAAEEEEAAAQQQQAABBHQEaBLouBIVAQQQQAABBBBAAAEEEEAAgdgJ0CSIXcoYMAIIIIAAAggggAACCCCAAAI6AjQJdFyJigACCCCAAAIIIIAAAggggEDsBGgSxC5lDBgBBBBAAAEEEEAAAQQQQAABHQGaBDquREUAAQQQQAABBBBAAAEEEEAgdgI0CWKXMgaMAAIIIIAAAggggAACCCCAgI4ATQIdV6IigAACCCCAAAIIIIAAAgggEDsBmgSxSxkDRgABBBBAAAEEEEAAAQQQQEBHgCaBjitREUAAAQQQQAABBBBAAAEEEIidwP8DkkeeAdIfSaEAAAAASUVORK5CYII=">
            <a:extLst>
              <a:ext uri="{FF2B5EF4-FFF2-40B4-BE49-F238E27FC236}">
                <a16:creationId xmlns:a16="http://schemas.microsoft.com/office/drawing/2014/main" id="{176A0C3A-DF0C-4099-B0D3-2B7D05063822}"/>
              </a:ext>
            </a:extLst>
          </p:cNvPr>
          <p:cNvSpPr>
            <a:spLocks noChangeAspect="1" noChangeArrowheads="1"/>
          </p:cNvSpPr>
          <p:nvPr/>
        </p:nvSpPr>
        <p:spPr bwMode="auto">
          <a:xfrm>
            <a:off x="4572000" y="3429000"/>
            <a:ext cx="4572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6" name="Picture 2" descr="Image result for gigi hadid">
            <a:extLst>
              <a:ext uri="{FF2B5EF4-FFF2-40B4-BE49-F238E27FC236}">
                <a16:creationId xmlns:a16="http://schemas.microsoft.com/office/drawing/2014/main" id="{10C82AB5-F155-4D5B-B527-0A6CF8B2B6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408"/>
          <a:stretch/>
        </p:blipFill>
        <p:spPr bwMode="auto">
          <a:xfrm>
            <a:off x="9366738" y="3074745"/>
            <a:ext cx="2095500" cy="19474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79BFE-3FBB-4F16-AF4E-04D06968EA80}"/>
                  </a:ext>
                </a:extLst>
              </p:cNvPr>
              <p:cNvSpPr txBox="1"/>
              <p:nvPr/>
            </p:nvSpPr>
            <p:spPr>
              <a:xfrm>
                <a:off x="457200" y="5939007"/>
                <a:ext cx="8229600" cy="584775"/>
              </a:xfrm>
              <a:prstGeom prst="rect">
                <a:avLst/>
              </a:prstGeom>
              <a:noFill/>
            </p:spPr>
            <p:txBody>
              <a:bodyPr wrap="square" rtlCol="0">
                <a:spAutoFit/>
              </a:bodyPr>
              <a:lstStyle/>
              <a:p>
                <a:pPr algn="ctr"/>
                <a14:m>
                  <m:oMath xmlns:m="http://schemas.openxmlformats.org/officeDocument/2006/math">
                    <m:sSup>
                      <m:sSupPr>
                        <m:ctrlPr>
                          <a:rPr lang="en-NZ" sz="3200" i="1" smtClean="0">
                            <a:solidFill>
                              <a:schemeClr val="bg1"/>
                            </a:solidFill>
                            <a:latin typeface="Cambria Math" panose="02040503050406030204" pitchFamily="18" charset="0"/>
                          </a:rPr>
                        </m:ctrlPr>
                      </m:sSupPr>
                      <m:e>
                        <m:r>
                          <a:rPr lang="en-NZ" sz="3200" i="1" smtClean="0">
                            <a:solidFill>
                              <a:schemeClr val="bg1"/>
                            </a:solidFill>
                            <a:latin typeface="Cambria Math" panose="02040503050406030204" pitchFamily="18" charset="0"/>
                          </a:rPr>
                          <m:t>𝑟</m:t>
                        </m:r>
                      </m:e>
                      <m:sup>
                        <m:r>
                          <a:rPr lang="en-NZ" sz="3200" b="0" i="1" smtClean="0">
                            <a:solidFill>
                              <a:schemeClr val="bg1"/>
                            </a:solidFill>
                            <a:latin typeface="Cambria Math" panose="02040503050406030204" pitchFamily="18" charset="0"/>
                          </a:rPr>
                          <m:t>2</m:t>
                        </m:r>
                      </m:sup>
                    </m:sSup>
                  </m:oMath>
                </a14:m>
                <a:r>
                  <a:rPr lang="en-NZ" sz="3200" dirty="0">
                    <a:solidFill>
                      <a:schemeClr val="bg1"/>
                    </a:solidFill>
                  </a:rPr>
                  <a:t>= 0.848</a:t>
                </a:r>
                <a:endParaRPr lang="en-NZ" sz="2000" dirty="0">
                  <a:solidFill>
                    <a:schemeClr val="bg1"/>
                  </a:solidFill>
                </a:endParaRPr>
              </a:p>
            </p:txBody>
          </p:sp>
        </mc:Choice>
        <mc:Fallback xmlns="">
          <p:sp>
            <p:nvSpPr>
              <p:cNvPr id="5" name="TextBox 4">
                <a:extLst>
                  <a:ext uri="{FF2B5EF4-FFF2-40B4-BE49-F238E27FC236}">
                    <a16:creationId xmlns:a16="http://schemas.microsoft.com/office/drawing/2014/main" id="{A8F79BFE-3FBB-4F16-AF4E-04D06968EA80}"/>
                  </a:ext>
                </a:extLst>
              </p:cNvPr>
              <p:cNvSpPr txBox="1">
                <a:spLocks noRot="1" noChangeAspect="1" noMove="1" noResize="1" noEditPoints="1" noAdjustHandles="1" noChangeArrowheads="1" noChangeShapeType="1" noTextEdit="1"/>
              </p:cNvSpPr>
              <p:nvPr/>
            </p:nvSpPr>
            <p:spPr>
              <a:xfrm>
                <a:off x="457200" y="5939007"/>
                <a:ext cx="8229600" cy="584775"/>
              </a:xfrm>
              <a:prstGeom prst="rect">
                <a:avLst/>
              </a:prstGeom>
              <a:blipFill>
                <a:blip r:embed="rId5"/>
                <a:stretch>
                  <a:fillRect t="-13542" b="-33333"/>
                </a:stretch>
              </a:blipFill>
            </p:spPr>
            <p:txBody>
              <a:bodyPr/>
              <a:lstStyle/>
              <a:p>
                <a:r>
                  <a:rPr lang="en-NZ">
                    <a:noFill/>
                  </a:rPr>
                  <a:t> </a:t>
                </a:r>
              </a:p>
            </p:txBody>
          </p:sp>
        </mc:Fallback>
      </mc:AlternateContent>
      <p:graphicFrame>
        <p:nvGraphicFramePr>
          <p:cNvPr id="10" name="Chart 9">
            <a:extLst>
              <a:ext uri="{FF2B5EF4-FFF2-40B4-BE49-F238E27FC236}">
                <a16:creationId xmlns:a16="http://schemas.microsoft.com/office/drawing/2014/main" id="{EC8E42F9-5D1B-4D32-A8B2-B9FCB85F9A1A}"/>
              </a:ext>
            </a:extLst>
          </p:cNvPr>
          <p:cNvGraphicFramePr>
            <a:graphicFrameLocks noGrp="1"/>
          </p:cNvGraphicFramePr>
          <p:nvPr>
            <p:extLst>
              <p:ext uri="{D42A27DB-BD31-4B8C-83A1-F6EECF244321}">
                <p14:modId xmlns:p14="http://schemas.microsoft.com/office/powerpoint/2010/main" val="857139913"/>
              </p:ext>
            </p:extLst>
          </p:nvPr>
        </p:nvGraphicFramePr>
        <p:xfrm>
          <a:off x="457201" y="1639009"/>
          <a:ext cx="8229600" cy="4354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52860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33</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Google search results to measure fame</a:t>
            </a:r>
            <a:endParaRPr lang="en-US" sz="3600" dirty="0"/>
          </a:p>
          <a:p>
            <a:endParaRPr lang="en-US" sz="3600" dirty="0"/>
          </a:p>
        </p:txBody>
      </p:sp>
      <p:sp>
        <p:nvSpPr>
          <p:cNvPr id="8" name="TextBox 7">
            <a:extLst>
              <a:ext uri="{FF2B5EF4-FFF2-40B4-BE49-F238E27FC236}">
                <a16:creationId xmlns:a16="http://schemas.microsoft.com/office/drawing/2014/main" id="{88AEC24C-CC8D-42E4-B2D0-97416E7DB83D}"/>
              </a:ext>
            </a:extLst>
          </p:cNvPr>
          <p:cNvSpPr txBox="1"/>
          <p:nvPr/>
        </p:nvSpPr>
        <p:spPr>
          <a:xfrm>
            <a:off x="457200" y="1690808"/>
            <a:ext cx="8335990"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3200" dirty="0">
                <a:solidFill>
                  <a:schemeClr val="bg1"/>
                </a:solidFill>
              </a:rPr>
              <a:t>1070-1070*(2.72^(-</a:t>
            </a:r>
            <a:r>
              <a:rPr lang="en-NZ" sz="3200" dirty="0">
                <a:solidFill>
                  <a:schemeClr val="bg1"/>
                </a:solidFill>
              </a:rPr>
              <a:t>”google search results”</a:t>
            </a:r>
            <a:r>
              <a:rPr lang="pl-PL" sz="3200" dirty="0">
                <a:solidFill>
                  <a:schemeClr val="bg1"/>
                </a:solidFill>
              </a:rPr>
              <a:t>/16</a:t>
            </a:r>
            <a:r>
              <a:rPr lang="en-NZ" sz="3200" dirty="0">
                <a:solidFill>
                  <a:schemeClr val="bg1"/>
                </a:solidFill>
              </a:rPr>
              <a:t>,</a:t>
            </a:r>
            <a:r>
              <a:rPr lang="pl-PL" sz="3200" dirty="0">
                <a:solidFill>
                  <a:schemeClr val="bg1"/>
                </a:solidFill>
              </a:rPr>
              <a:t>000</a:t>
            </a:r>
            <a:r>
              <a:rPr lang="en-NZ" sz="3200" dirty="0">
                <a:solidFill>
                  <a:schemeClr val="bg1"/>
                </a:solidFill>
              </a:rPr>
              <a:t>,</a:t>
            </a:r>
            <a:r>
              <a:rPr lang="pl-PL" sz="3200" dirty="0">
                <a:solidFill>
                  <a:schemeClr val="bg1"/>
                </a:solidFill>
              </a:rPr>
              <a:t>000))</a:t>
            </a:r>
            <a:endParaRPr lang="en-NZ" sz="3200" dirty="0">
              <a:solidFill>
                <a:schemeClr val="bg1"/>
              </a:solidFill>
            </a:endParaRPr>
          </a:p>
          <a:p>
            <a:pPr algn="ctr"/>
            <a:endParaRPr lang="en-US" sz="3200" dirty="0">
              <a:solidFill>
                <a:srgbClr val="FFFFFF"/>
              </a:solidFill>
              <a:latin typeface="Calibri"/>
              <a:cs typeface="Calibri"/>
            </a:endParaRPr>
          </a:p>
          <a:p>
            <a:pPr algn="ctr"/>
            <a:r>
              <a:rPr lang="en-US" sz="3200" dirty="0">
                <a:solidFill>
                  <a:srgbClr val="FFFFFF"/>
                </a:solidFill>
                <a:latin typeface="Calibri"/>
                <a:cs typeface="Calibri"/>
              </a:rPr>
              <a:t>1,070 ÷ 100</a:t>
            </a:r>
            <a:r>
              <a:rPr lang="en-US" sz="3200" dirty="0">
                <a:solidFill>
                  <a:srgbClr val="FFFFFF"/>
                </a:solidFill>
              </a:rPr>
              <a:t> = 0.0934</a:t>
            </a:r>
            <a:endParaRPr lang="en-US" sz="3200" dirty="0">
              <a:solidFill>
                <a:srgbClr val="FFFFFF"/>
              </a:solidFill>
              <a:latin typeface="Calibri"/>
              <a:cs typeface="Calibri"/>
            </a:endParaRPr>
          </a:p>
          <a:p>
            <a:pPr algn="ctr"/>
            <a:endParaRPr lang="en-US" sz="3200" dirty="0">
              <a:solidFill>
                <a:srgbClr val="FFFFFF"/>
              </a:solidFill>
            </a:endParaRPr>
          </a:p>
          <a:p>
            <a:pPr algn="ctr"/>
            <a:r>
              <a:rPr lang="en-US" sz="3200" dirty="0">
                <a:solidFill>
                  <a:srgbClr val="FFFFFF"/>
                </a:solidFill>
              </a:rPr>
              <a:t>So...</a:t>
            </a:r>
          </a:p>
          <a:p>
            <a:pPr algn="ctr"/>
            <a:endParaRPr lang="en-US" sz="3200" dirty="0">
              <a:solidFill>
                <a:srgbClr val="FFFFFF"/>
              </a:solidFill>
            </a:endParaRPr>
          </a:p>
          <a:p>
            <a:pPr algn="ctr"/>
            <a:r>
              <a:rPr lang="en-NZ" sz="3200" dirty="0">
                <a:solidFill>
                  <a:schemeClr val="bg1"/>
                </a:solidFill>
              </a:rPr>
              <a:t>(</a:t>
            </a:r>
            <a:r>
              <a:rPr lang="pl-PL" sz="3200" dirty="0">
                <a:solidFill>
                  <a:schemeClr val="bg1"/>
                </a:solidFill>
              </a:rPr>
              <a:t>1070-1070*(2.72^(-</a:t>
            </a:r>
            <a:r>
              <a:rPr lang="en-NZ" sz="3200" dirty="0">
                <a:solidFill>
                  <a:schemeClr val="bg1"/>
                </a:solidFill>
              </a:rPr>
              <a:t>”google search results”</a:t>
            </a:r>
            <a:r>
              <a:rPr lang="pl-PL" sz="3200" dirty="0">
                <a:solidFill>
                  <a:schemeClr val="bg1"/>
                </a:solidFill>
              </a:rPr>
              <a:t>/16</a:t>
            </a:r>
            <a:r>
              <a:rPr lang="en-NZ" sz="3200" dirty="0">
                <a:solidFill>
                  <a:schemeClr val="bg1"/>
                </a:solidFill>
              </a:rPr>
              <a:t>,</a:t>
            </a:r>
            <a:r>
              <a:rPr lang="pl-PL" sz="3200" dirty="0">
                <a:solidFill>
                  <a:schemeClr val="bg1"/>
                </a:solidFill>
              </a:rPr>
              <a:t>000</a:t>
            </a:r>
            <a:r>
              <a:rPr lang="en-NZ" sz="3200" dirty="0">
                <a:solidFill>
                  <a:schemeClr val="bg1"/>
                </a:solidFill>
              </a:rPr>
              <a:t>,</a:t>
            </a:r>
            <a:r>
              <a:rPr lang="pl-PL" sz="3200" dirty="0">
                <a:solidFill>
                  <a:schemeClr val="bg1"/>
                </a:solidFill>
              </a:rPr>
              <a:t>000)</a:t>
            </a:r>
            <a:r>
              <a:rPr lang="en-NZ" sz="3200" dirty="0">
                <a:solidFill>
                  <a:schemeClr val="bg1"/>
                </a:solidFill>
              </a:rPr>
              <a:t>)</a:t>
            </a:r>
            <a:r>
              <a:rPr lang="pl-PL" sz="3200" dirty="0">
                <a:solidFill>
                  <a:schemeClr val="bg1"/>
                </a:solidFill>
              </a:rPr>
              <a:t>)</a:t>
            </a:r>
            <a:r>
              <a:rPr lang="en-NZ" sz="3200" dirty="0">
                <a:solidFill>
                  <a:schemeClr val="bg1"/>
                </a:solidFill>
              </a:rPr>
              <a:t>=Fame</a:t>
            </a:r>
          </a:p>
          <a:p>
            <a:pPr algn="ctr"/>
            <a:r>
              <a:rPr lang="en-US" sz="3200" dirty="0">
                <a:solidFill>
                  <a:srgbClr val="FFFFFF"/>
                </a:solidFill>
              </a:rPr>
              <a:t>x0.0934 = Fame percentage</a:t>
            </a:r>
          </a:p>
          <a:p>
            <a:pPr algn="ctr"/>
            <a:endParaRPr lang="en-US" sz="3600" dirty="0">
              <a:solidFill>
                <a:srgbClr val="FFFFFF"/>
              </a:solidFill>
            </a:endParaRPr>
          </a:p>
        </p:txBody>
      </p:sp>
    </p:spTree>
    <p:extLst>
      <p:ext uri="{BB962C8B-B14F-4D97-AF65-F5344CB8AC3E}">
        <p14:creationId xmlns:p14="http://schemas.microsoft.com/office/powerpoint/2010/main" val="106924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34</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People from survey fame percentages</a:t>
            </a:r>
          </a:p>
          <a:p>
            <a:endParaRPr lang="en-US" sz="3600" dirty="0"/>
          </a:p>
        </p:txBody>
      </p:sp>
      <p:sp>
        <p:nvSpPr>
          <p:cNvPr id="8" name="TextBox 7">
            <a:extLst>
              <a:ext uri="{FF2B5EF4-FFF2-40B4-BE49-F238E27FC236}">
                <a16:creationId xmlns:a16="http://schemas.microsoft.com/office/drawing/2014/main" id="{88AEC24C-CC8D-42E4-B2D0-97416E7DB83D}"/>
              </a:ext>
            </a:extLst>
          </p:cNvPr>
          <p:cNvSpPr txBox="1"/>
          <p:nvPr/>
        </p:nvSpPr>
        <p:spPr>
          <a:xfrm>
            <a:off x="468703" y="1899248"/>
            <a:ext cx="833599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dirty="0">
              <a:solidFill>
                <a:srgbClr val="FFFFFF"/>
              </a:solidFill>
            </a:endParaRPr>
          </a:p>
          <a:p>
            <a:pPr algn="ctr"/>
            <a:endParaRPr lang="en-US" sz="3600" dirty="0">
              <a:solidFill>
                <a:srgbClr val="FFFFFF"/>
              </a:solidFill>
            </a:endParaRPr>
          </a:p>
        </p:txBody>
      </p:sp>
      <p:graphicFrame>
        <p:nvGraphicFramePr>
          <p:cNvPr id="2" name="Table 2">
            <a:extLst>
              <a:ext uri="{FF2B5EF4-FFF2-40B4-BE49-F238E27FC236}">
                <a16:creationId xmlns:a16="http://schemas.microsoft.com/office/drawing/2014/main" id="{54A8BBF6-AB10-4B6A-912B-952B6C74E28B}"/>
              </a:ext>
            </a:extLst>
          </p:cNvPr>
          <p:cNvGraphicFramePr>
            <a:graphicFrameLocks noGrp="1"/>
          </p:cNvGraphicFramePr>
          <p:nvPr>
            <p:extLst>
              <p:ext uri="{D42A27DB-BD31-4B8C-83A1-F6EECF244321}">
                <p14:modId xmlns:p14="http://schemas.microsoft.com/office/powerpoint/2010/main" val="593896891"/>
              </p:ext>
            </p:extLst>
          </p:nvPr>
        </p:nvGraphicFramePr>
        <p:xfrm>
          <a:off x="474452" y="1710905"/>
          <a:ext cx="8212347" cy="4259838"/>
        </p:xfrm>
        <a:graphic>
          <a:graphicData uri="http://schemas.openxmlformats.org/drawingml/2006/table">
            <a:tbl>
              <a:tblPr firstRow="1" bandRow="1">
                <a:tableStyleId>{073A0DAA-6AF3-43AB-8588-CEC1D06C72B9}</a:tableStyleId>
              </a:tblPr>
              <a:tblGrid>
                <a:gridCol w="765463">
                  <a:extLst>
                    <a:ext uri="{9D8B030D-6E8A-4147-A177-3AD203B41FA5}">
                      <a16:colId xmlns:a16="http://schemas.microsoft.com/office/drawing/2014/main" val="2682997697"/>
                    </a:ext>
                  </a:extLst>
                </a:gridCol>
                <a:gridCol w="5028363">
                  <a:extLst>
                    <a:ext uri="{9D8B030D-6E8A-4147-A177-3AD203B41FA5}">
                      <a16:colId xmlns:a16="http://schemas.microsoft.com/office/drawing/2014/main" val="1223633777"/>
                    </a:ext>
                  </a:extLst>
                </a:gridCol>
                <a:gridCol w="2418521">
                  <a:extLst>
                    <a:ext uri="{9D8B030D-6E8A-4147-A177-3AD203B41FA5}">
                      <a16:colId xmlns:a16="http://schemas.microsoft.com/office/drawing/2014/main" val="519897697"/>
                    </a:ext>
                  </a:extLst>
                </a:gridCol>
              </a:tblGrid>
              <a:tr h="387258">
                <a:tc>
                  <a:txBody>
                    <a:bodyPr/>
                    <a:lstStyle/>
                    <a:p>
                      <a:pPr lvl="0">
                        <a:buNone/>
                      </a:pPr>
                      <a:r>
                        <a:rPr lang="en-US" sz="1800" dirty="0"/>
                        <a:t>Rank</a:t>
                      </a:r>
                    </a:p>
                  </a:txBody>
                  <a:tcPr/>
                </a:tc>
                <a:tc>
                  <a:txBody>
                    <a:bodyPr/>
                    <a:lstStyle/>
                    <a:p>
                      <a:pPr>
                        <a:buNone/>
                      </a:pPr>
                      <a:r>
                        <a:rPr lang="en-US" sz="1800" dirty="0"/>
                        <a:t>Famous People</a:t>
                      </a:r>
                    </a:p>
                  </a:txBody>
                  <a:tcPr/>
                </a:tc>
                <a:tc>
                  <a:txBody>
                    <a:bodyPr/>
                    <a:lstStyle/>
                    <a:p>
                      <a:pPr>
                        <a:buNone/>
                      </a:pPr>
                      <a:r>
                        <a:rPr lang="en-US" sz="1800" dirty="0"/>
                        <a:t>Fame Score</a:t>
                      </a:r>
                    </a:p>
                  </a:txBody>
                  <a:tcPr/>
                </a:tc>
                <a:extLst>
                  <a:ext uri="{0D108BD9-81ED-4DB2-BD59-A6C34878D82A}">
                    <a16:rowId xmlns:a16="http://schemas.microsoft.com/office/drawing/2014/main" val="3046501020"/>
                  </a:ext>
                </a:extLst>
              </a:tr>
              <a:tr h="387258">
                <a:tc>
                  <a:txBody>
                    <a:bodyPr/>
                    <a:lstStyle/>
                    <a:p>
                      <a:pPr lvl="0" algn="l">
                        <a:buNone/>
                      </a:pPr>
                      <a:r>
                        <a:rPr lang="en-US" sz="1800" b="0" i="0" u="none" strike="noStrike" noProof="0" dirty="0">
                          <a:solidFill>
                            <a:srgbClr val="000000"/>
                          </a:solidFill>
                          <a:latin typeface="Arial"/>
                        </a:rPr>
                        <a:t>1</a:t>
                      </a:r>
                    </a:p>
                  </a:txBody>
                  <a:tcPr/>
                </a:tc>
                <a:tc>
                  <a:txBody>
                    <a:bodyPr/>
                    <a:lstStyle/>
                    <a:p>
                      <a:pPr lvl="0" algn="l">
                        <a:buNone/>
                      </a:pPr>
                      <a:r>
                        <a:rPr lang="en-US" sz="1800" b="0" i="0" u="none" strike="noStrike" noProof="0" dirty="0">
                          <a:solidFill>
                            <a:srgbClr val="000000"/>
                          </a:solidFill>
                          <a:latin typeface="Arial"/>
                        </a:rPr>
                        <a:t>Donald Trump</a:t>
                      </a:r>
                      <a:endParaRPr lang="en-US" dirty="0"/>
                    </a:p>
                  </a:txBody>
                  <a:tcPr/>
                </a:tc>
                <a:tc>
                  <a:txBody>
                    <a:bodyPr/>
                    <a:lstStyle/>
                    <a:p>
                      <a:pPr lvl="0" algn="l">
                        <a:buNone/>
                      </a:pPr>
                      <a:r>
                        <a:rPr lang="en-US" sz="1800" b="0" i="0" u="none" strike="noStrike" noProof="0" dirty="0">
                          <a:solidFill>
                            <a:srgbClr val="000000"/>
                          </a:solidFill>
                          <a:latin typeface="Arial"/>
                        </a:rPr>
                        <a:t>99.94%</a:t>
                      </a:r>
                    </a:p>
                  </a:txBody>
                  <a:tcPr/>
                </a:tc>
                <a:extLst>
                  <a:ext uri="{0D108BD9-81ED-4DB2-BD59-A6C34878D82A}">
                    <a16:rowId xmlns:a16="http://schemas.microsoft.com/office/drawing/2014/main" val="2787846397"/>
                  </a:ext>
                </a:extLst>
              </a:tr>
              <a:tr h="387258">
                <a:tc>
                  <a:txBody>
                    <a:bodyPr/>
                    <a:lstStyle/>
                    <a:p>
                      <a:pPr lvl="0" algn="l">
                        <a:buNone/>
                      </a:pPr>
                      <a:r>
                        <a:rPr lang="en-US" sz="1800" dirty="0"/>
                        <a:t>2</a:t>
                      </a:r>
                    </a:p>
                  </a:txBody>
                  <a:tcPr/>
                </a:tc>
                <a:tc>
                  <a:txBody>
                    <a:bodyPr/>
                    <a:lstStyle/>
                    <a:p>
                      <a:pPr lvl="0" algn="l">
                        <a:buNone/>
                      </a:pPr>
                      <a:r>
                        <a:rPr lang="en-US" sz="1800" dirty="0"/>
                        <a:t>Beyoncé</a:t>
                      </a:r>
                    </a:p>
                  </a:txBody>
                  <a:tcPr/>
                </a:tc>
                <a:tc>
                  <a:txBody>
                    <a:bodyPr/>
                    <a:lstStyle/>
                    <a:p>
                      <a:pPr>
                        <a:buNone/>
                      </a:pPr>
                      <a:r>
                        <a:rPr lang="en-US" sz="1800" dirty="0"/>
                        <a:t>99.94%</a:t>
                      </a:r>
                    </a:p>
                  </a:txBody>
                  <a:tcPr/>
                </a:tc>
                <a:extLst>
                  <a:ext uri="{0D108BD9-81ED-4DB2-BD59-A6C34878D82A}">
                    <a16:rowId xmlns:a16="http://schemas.microsoft.com/office/drawing/2014/main" val="3694035565"/>
                  </a:ext>
                </a:extLst>
              </a:tr>
              <a:tr h="387258">
                <a:tc>
                  <a:txBody>
                    <a:bodyPr/>
                    <a:lstStyle/>
                    <a:p>
                      <a:pPr lvl="0" algn="l">
                        <a:buNone/>
                      </a:pPr>
                      <a:r>
                        <a:rPr lang="en-US" sz="1800" b="0" i="0" u="none" strike="noStrike" noProof="0" dirty="0">
                          <a:solidFill>
                            <a:srgbClr val="000000"/>
                          </a:solidFill>
                          <a:latin typeface="Arial"/>
                        </a:rPr>
                        <a:t>3</a:t>
                      </a:r>
                    </a:p>
                  </a:txBody>
                  <a:tcPr/>
                </a:tc>
                <a:tc>
                  <a:txBody>
                    <a:bodyPr/>
                    <a:lstStyle/>
                    <a:p>
                      <a:pPr lvl="0" algn="l">
                        <a:buNone/>
                      </a:pPr>
                      <a:r>
                        <a:rPr lang="en-US" sz="1800" b="0" i="0" u="none" strike="noStrike" noProof="0" dirty="0">
                          <a:solidFill>
                            <a:srgbClr val="000000"/>
                          </a:solidFill>
                          <a:latin typeface="Arial"/>
                        </a:rPr>
                        <a:t>Katy Perry</a:t>
                      </a:r>
                      <a:endParaRPr lang="en-US" dirty="0"/>
                    </a:p>
                  </a:txBody>
                  <a:tcPr/>
                </a:tc>
                <a:tc>
                  <a:txBody>
                    <a:bodyPr/>
                    <a:lstStyle/>
                    <a:p>
                      <a:pPr lvl="0" algn="l">
                        <a:buNone/>
                      </a:pPr>
                      <a:r>
                        <a:rPr lang="en-US" sz="1800" b="0" i="0" u="none" strike="noStrike" noProof="0" dirty="0">
                          <a:solidFill>
                            <a:srgbClr val="000000"/>
                          </a:solidFill>
                          <a:latin typeface="Arial"/>
                        </a:rPr>
                        <a:t>99.9%</a:t>
                      </a:r>
                      <a:endParaRPr lang="en-US" dirty="0"/>
                    </a:p>
                  </a:txBody>
                  <a:tcPr/>
                </a:tc>
                <a:extLst>
                  <a:ext uri="{0D108BD9-81ED-4DB2-BD59-A6C34878D82A}">
                    <a16:rowId xmlns:a16="http://schemas.microsoft.com/office/drawing/2014/main" val="1675359496"/>
                  </a:ext>
                </a:extLst>
              </a:tr>
              <a:tr h="387258">
                <a:tc>
                  <a:txBody>
                    <a:bodyPr/>
                    <a:lstStyle/>
                    <a:p>
                      <a:pPr lvl="0" algn="l">
                        <a:buNone/>
                      </a:pPr>
                      <a:r>
                        <a:rPr lang="en-US" sz="1800" b="0" i="0" u="none" strike="noStrike" noProof="0" dirty="0">
                          <a:solidFill>
                            <a:srgbClr val="000000"/>
                          </a:solidFill>
                          <a:latin typeface="Arial"/>
                        </a:rPr>
                        <a:t>4</a:t>
                      </a:r>
                    </a:p>
                  </a:txBody>
                  <a:tcPr/>
                </a:tc>
                <a:tc>
                  <a:txBody>
                    <a:bodyPr/>
                    <a:lstStyle/>
                    <a:p>
                      <a:pPr lvl="0" algn="l">
                        <a:buNone/>
                      </a:pPr>
                      <a:r>
                        <a:rPr lang="en-US" sz="1800" b="0" i="0" u="none" strike="noStrike" noProof="0" dirty="0">
                          <a:solidFill>
                            <a:srgbClr val="000000"/>
                          </a:solidFill>
                          <a:latin typeface="Arial"/>
                        </a:rPr>
                        <a:t>Cristiano Ronaldo</a:t>
                      </a:r>
                      <a:endParaRPr lang="en-US" dirty="0"/>
                    </a:p>
                  </a:txBody>
                  <a:tcPr/>
                </a:tc>
                <a:tc>
                  <a:txBody>
                    <a:bodyPr/>
                    <a:lstStyle/>
                    <a:p>
                      <a:pPr lvl="0" algn="l">
                        <a:buNone/>
                      </a:pPr>
                      <a:r>
                        <a:rPr lang="en-US" sz="1800" b="0" i="0" u="none" strike="noStrike" noProof="0" dirty="0">
                          <a:solidFill>
                            <a:srgbClr val="000000"/>
                          </a:solidFill>
                          <a:latin typeface="Arial"/>
                        </a:rPr>
                        <a:t>99.88%</a:t>
                      </a:r>
                      <a:endParaRPr lang="en-US" dirty="0"/>
                    </a:p>
                  </a:txBody>
                  <a:tcPr/>
                </a:tc>
                <a:extLst>
                  <a:ext uri="{0D108BD9-81ED-4DB2-BD59-A6C34878D82A}">
                    <a16:rowId xmlns:a16="http://schemas.microsoft.com/office/drawing/2014/main" val="3301944789"/>
                  </a:ext>
                </a:extLst>
              </a:tr>
              <a:tr h="387258">
                <a:tc>
                  <a:txBody>
                    <a:bodyPr/>
                    <a:lstStyle/>
                    <a:p>
                      <a:pPr lvl="0">
                        <a:buNone/>
                      </a:pPr>
                      <a:r>
                        <a:rPr lang="en-US" sz="1800" b="0" i="0" u="none" strike="noStrike" noProof="0" dirty="0">
                          <a:solidFill>
                            <a:srgbClr val="000000"/>
                          </a:solidFill>
                          <a:latin typeface="Arial"/>
                        </a:rPr>
                        <a:t>5</a:t>
                      </a:r>
                    </a:p>
                  </a:txBody>
                  <a:tcPr/>
                </a:tc>
                <a:tc>
                  <a:txBody>
                    <a:bodyPr/>
                    <a:lstStyle/>
                    <a:p>
                      <a:pPr lvl="0">
                        <a:buNone/>
                      </a:pPr>
                      <a:r>
                        <a:rPr lang="en-US" sz="1800" b="0" i="0" u="none" strike="noStrike" noProof="0" dirty="0">
                          <a:solidFill>
                            <a:srgbClr val="000000"/>
                          </a:solidFill>
                          <a:latin typeface="Arial"/>
                        </a:rPr>
                        <a:t>Bill Gates</a:t>
                      </a:r>
                    </a:p>
                  </a:txBody>
                  <a:tcPr/>
                </a:tc>
                <a:tc>
                  <a:txBody>
                    <a:bodyPr/>
                    <a:lstStyle/>
                    <a:p>
                      <a:pPr lvl="0">
                        <a:buNone/>
                      </a:pPr>
                      <a:r>
                        <a:rPr lang="en-US" sz="1800" b="0" i="0" u="none" strike="noStrike" noProof="0" dirty="0">
                          <a:solidFill>
                            <a:srgbClr val="000000"/>
                          </a:solidFill>
                          <a:latin typeface="Arial"/>
                        </a:rPr>
                        <a:t>99.84%</a:t>
                      </a:r>
                    </a:p>
                  </a:txBody>
                  <a:tcPr/>
                </a:tc>
                <a:extLst>
                  <a:ext uri="{0D108BD9-81ED-4DB2-BD59-A6C34878D82A}">
                    <a16:rowId xmlns:a16="http://schemas.microsoft.com/office/drawing/2014/main" val="38847325"/>
                  </a:ext>
                </a:extLst>
              </a:tr>
              <a:tr h="387258">
                <a:tc>
                  <a:txBody>
                    <a:bodyPr/>
                    <a:lstStyle/>
                    <a:p>
                      <a:pPr lvl="0">
                        <a:buNone/>
                      </a:pPr>
                      <a:r>
                        <a:rPr lang="en-US" sz="1800" dirty="0"/>
                        <a:t>6</a:t>
                      </a:r>
                    </a:p>
                  </a:txBody>
                  <a:tcPr/>
                </a:tc>
                <a:tc>
                  <a:txBody>
                    <a:bodyPr/>
                    <a:lstStyle/>
                    <a:p>
                      <a:pPr lvl="0">
                        <a:buNone/>
                      </a:pPr>
                      <a:r>
                        <a:rPr lang="en-US" sz="1800" dirty="0"/>
                        <a:t>Elon Musk</a:t>
                      </a:r>
                    </a:p>
                  </a:txBody>
                  <a:tcPr/>
                </a:tc>
                <a:tc>
                  <a:txBody>
                    <a:bodyPr/>
                    <a:lstStyle/>
                    <a:p>
                      <a:pPr lvl="0">
                        <a:buNone/>
                      </a:pPr>
                      <a:r>
                        <a:rPr lang="en-US" sz="1800" dirty="0"/>
                        <a:t>98.59%</a:t>
                      </a:r>
                    </a:p>
                  </a:txBody>
                  <a:tcPr/>
                </a:tc>
                <a:extLst>
                  <a:ext uri="{0D108BD9-81ED-4DB2-BD59-A6C34878D82A}">
                    <a16:rowId xmlns:a16="http://schemas.microsoft.com/office/drawing/2014/main" val="3071876215"/>
                  </a:ext>
                </a:extLst>
              </a:tr>
              <a:tr h="387258">
                <a:tc>
                  <a:txBody>
                    <a:bodyPr/>
                    <a:lstStyle/>
                    <a:p>
                      <a:pPr lvl="0" algn="l">
                        <a:buNone/>
                      </a:pPr>
                      <a:r>
                        <a:rPr lang="en-US" sz="1800" b="0" i="0" u="none" strike="noStrike" noProof="0" dirty="0">
                          <a:solidFill>
                            <a:srgbClr val="000000"/>
                          </a:solidFill>
                          <a:latin typeface="Arial"/>
                        </a:rPr>
                        <a:t>7</a:t>
                      </a:r>
                    </a:p>
                  </a:txBody>
                  <a:tcPr/>
                </a:tc>
                <a:tc>
                  <a:txBody>
                    <a:bodyPr/>
                    <a:lstStyle/>
                    <a:p>
                      <a:pPr lvl="0" algn="l">
                        <a:buNone/>
                      </a:pPr>
                      <a:r>
                        <a:rPr lang="en-US" sz="1800" b="0" i="0" u="none" strike="noStrike" noProof="0" dirty="0">
                          <a:solidFill>
                            <a:srgbClr val="000000"/>
                          </a:solidFill>
                          <a:latin typeface="Arial"/>
                        </a:rPr>
                        <a:t>Brad Pitt</a:t>
                      </a:r>
                      <a:endParaRPr lang="en-US" dirty="0"/>
                    </a:p>
                  </a:txBody>
                  <a:tcPr/>
                </a:tc>
                <a:tc>
                  <a:txBody>
                    <a:bodyPr/>
                    <a:lstStyle/>
                    <a:p>
                      <a:pPr lvl="0">
                        <a:buNone/>
                      </a:pPr>
                      <a:r>
                        <a:rPr lang="en-US" sz="1800" dirty="0"/>
                        <a:t>97.13%</a:t>
                      </a:r>
                    </a:p>
                  </a:txBody>
                  <a:tcPr/>
                </a:tc>
                <a:extLst>
                  <a:ext uri="{0D108BD9-81ED-4DB2-BD59-A6C34878D82A}">
                    <a16:rowId xmlns:a16="http://schemas.microsoft.com/office/drawing/2014/main" val="3129677177"/>
                  </a:ext>
                </a:extLst>
              </a:tr>
              <a:tr h="387258">
                <a:tc>
                  <a:txBody>
                    <a:bodyPr/>
                    <a:lstStyle/>
                    <a:p>
                      <a:pPr lvl="0">
                        <a:buNone/>
                      </a:pPr>
                      <a:r>
                        <a:rPr lang="en-US" sz="1800" b="0" i="0" u="none" strike="noStrike" noProof="0" dirty="0">
                          <a:solidFill>
                            <a:srgbClr val="000000"/>
                          </a:solidFill>
                          <a:latin typeface="Arial"/>
                        </a:rPr>
                        <a:t>8</a:t>
                      </a:r>
                    </a:p>
                  </a:txBody>
                  <a:tcPr/>
                </a:tc>
                <a:tc>
                  <a:txBody>
                    <a:bodyPr/>
                    <a:lstStyle/>
                    <a:p>
                      <a:pPr>
                        <a:buNone/>
                      </a:pPr>
                      <a:r>
                        <a:rPr lang="en-US" sz="1800" b="0" i="0" u="none" strike="noStrike" noProof="0" dirty="0">
                          <a:solidFill>
                            <a:srgbClr val="000000"/>
                          </a:solidFill>
                          <a:latin typeface="Arial"/>
                        </a:rPr>
                        <a:t>Kendall Jenner</a:t>
                      </a:r>
                    </a:p>
                  </a:txBody>
                  <a:tcPr/>
                </a:tc>
                <a:tc>
                  <a:txBody>
                    <a:bodyPr/>
                    <a:lstStyle/>
                    <a:p>
                      <a:pPr>
                        <a:buNone/>
                      </a:pPr>
                      <a:r>
                        <a:rPr lang="en-US" sz="1800" dirty="0"/>
                        <a:t>95.97%</a:t>
                      </a:r>
                    </a:p>
                  </a:txBody>
                  <a:tcPr/>
                </a:tc>
                <a:extLst>
                  <a:ext uri="{0D108BD9-81ED-4DB2-BD59-A6C34878D82A}">
                    <a16:rowId xmlns:a16="http://schemas.microsoft.com/office/drawing/2014/main" val="3897874269"/>
                  </a:ext>
                </a:extLst>
              </a:tr>
              <a:tr h="387258">
                <a:tc>
                  <a:txBody>
                    <a:bodyPr/>
                    <a:lstStyle/>
                    <a:p>
                      <a:pPr lvl="0">
                        <a:buNone/>
                      </a:pPr>
                      <a:r>
                        <a:rPr lang="en-US" sz="1800" dirty="0"/>
                        <a:t>9</a:t>
                      </a:r>
                    </a:p>
                  </a:txBody>
                  <a:tcPr/>
                </a:tc>
                <a:tc>
                  <a:txBody>
                    <a:bodyPr/>
                    <a:lstStyle/>
                    <a:p>
                      <a:pPr>
                        <a:buNone/>
                      </a:pPr>
                      <a:r>
                        <a:rPr lang="en-US" sz="1800" dirty="0"/>
                        <a:t>Gigi Hadid</a:t>
                      </a:r>
                    </a:p>
                  </a:txBody>
                  <a:tcPr/>
                </a:tc>
                <a:tc>
                  <a:txBody>
                    <a:bodyPr/>
                    <a:lstStyle/>
                    <a:p>
                      <a:pPr>
                        <a:buNone/>
                      </a:pPr>
                      <a:r>
                        <a:rPr lang="en-US" sz="1800" dirty="0"/>
                        <a:t>92.61%</a:t>
                      </a:r>
                    </a:p>
                  </a:txBody>
                  <a:tcPr/>
                </a:tc>
                <a:extLst>
                  <a:ext uri="{0D108BD9-81ED-4DB2-BD59-A6C34878D82A}">
                    <a16:rowId xmlns:a16="http://schemas.microsoft.com/office/drawing/2014/main" val="2376308439"/>
                  </a:ext>
                </a:extLst>
              </a:tr>
              <a:tr h="387258">
                <a:tc>
                  <a:txBody>
                    <a:bodyPr/>
                    <a:lstStyle/>
                    <a:p>
                      <a:pPr lvl="0">
                        <a:buNone/>
                      </a:pPr>
                      <a:r>
                        <a:rPr lang="en-US" sz="1800" b="0" i="0" u="none" strike="noStrike" noProof="0" dirty="0">
                          <a:solidFill>
                            <a:srgbClr val="000000"/>
                          </a:solidFill>
                          <a:latin typeface="Arial"/>
                        </a:rPr>
                        <a:t>10</a:t>
                      </a:r>
                    </a:p>
                  </a:txBody>
                  <a:tcPr/>
                </a:tc>
                <a:tc>
                  <a:txBody>
                    <a:bodyPr/>
                    <a:lstStyle/>
                    <a:p>
                      <a:pPr>
                        <a:buNone/>
                      </a:pPr>
                      <a:r>
                        <a:rPr lang="en-US" sz="1800" b="0" i="0" u="none" strike="noStrike" noProof="0" dirty="0">
                          <a:solidFill>
                            <a:srgbClr val="000000"/>
                          </a:solidFill>
                          <a:latin typeface="Arial"/>
                        </a:rPr>
                        <a:t>Emmanuel Macron</a:t>
                      </a:r>
                      <a:endParaRPr lang="en-US" sz="1800" b="0" i="0" u="none" strike="noStrike" noProof="0" dirty="0" err="1">
                        <a:solidFill>
                          <a:srgbClr val="000000"/>
                        </a:solidFill>
                        <a:latin typeface="Arial"/>
                      </a:endParaRPr>
                    </a:p>
                  </a:txBody>
                  <a:tcPr/>
                </a:tc>
                <a:tc>
                  <a:txBody>
                    <a:bodyPr/>
                    <a:lstStyle/>
                    <a:p>
                      <a:pPr>
                        <a:buNone/>
                      </a:pPr>
                      <a:r>
                        <a:rPr lang="en-US" sz="1800" b="0" i="0" u="none" strike="noStrike" noProof="0" dirty="0">
                          <a:solidFill>
                            <a:srgbClr val="000000"/>
                          </a:solidFill>
                          <a:latin typeface="Arial"/>
                        </a:rPr>
                        <a:t>85.01%</a:t>
                      </a:r>
                    </a:p>
                  </a:txBody>
                  <a:tcPr/>
                </a:tc>
                <a:extLst>
                  <a:ext uri="{0D108BD9-81ED-4DB2-BD59-A6C34878D82A}">
                    <a16:rowId xmlns:a16="http://schemas.microsoft.com/office/drawing/2014/main" val="268944390"/>
                  </a:ext>
                </a:extLst>
              </a:tr>
            </a:tbl>
          </a:graphicData>
        </a:graphic>
      </p:graphicFrame>
    </p:spTree>
    <p:extLst>
      <p:ext uri="{BB962C8B-B14F-4D97-AF65-F5344CB8AC3E}">
        <p14:creationId xmlns:p14="http://schemas.microsoft.com/office/powerpoint/2010/main" val="237843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35</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People from survey fame percentages</a:t>
            </a:r>
          </a:p>
          <a:p>
            <a:endParaRPr lang="en-US" sz="3600" dirty="0"/>
          </a:p>
        </p:txBody>
      </p:sp>
      <p:sp>
        <p:nvSpPr>
          <p:cNvPr id="8" name="TextBox 7">
            <a:extLst>
              <a:ext uri="{FF2B5EF4-FFF2-40B4-BE49-F238E27FC236}">
                <a16:creationId xmlns:a16="http://schemas.microsoft.com/office/drawing/2014/main" id="{88AEC24C-CC8D-42E4-B2D0-97416E7DB83D}"/>
              </a:ext>
            </a:extLst>
          </p:cNvPr>
          <p:cNvSpPr txBox="1"/>
          <p:nvPr/>
        </p:nvSpPr>
        <p:spPr>
          <a:xfrm>
            <a:off x="468703" y="1899248"/>
            <a:ext cx="833599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dirty="0">
              <a:solidFill>
                <a:srgbClr val="FFFFFF"/>
              </a:solidFill>
            </a:endParaRPr>
          </a:p>
          <a:p>
            <a:pPr algn="ctr"/>
            <a:endParaRPr lang="en-US" sz="3600" dirty="0">
              <a:solidFill>
                <a:srgbClr val="FFFFFF"/>
              </a:solidFill>
            </a:endParaRPr>
          </a:p>
        </p:txBody>
      </p:sp>
      <p:graphicFrame>
        <p:nvGraphicFramePr>
          <p:cNvPr id="2" name="Table 2">
            <a:extLst>
              <a:ext uri="{FF2B5EF4-FFF2-40B4-BE49-F238E27FC236}">
                <a16:creationId xmlns:a16="http://schemas.microsoft.com/office/drawing/2014/main" id="{54A8BBF6-AB10-4B6A-912B-952B6C74E28B}"/>
              </a:ext>
            </a:extLst>
          </p:cNvPr>
          <p:cNvGraphicFramePr>
            <a:graphicFrameLocks noGrp="1"/>
          </p:cNvGraphicFramePr>
          <p:nvPr>
            <p:extLst>
              <p:ext uri="{D42A27DB-BD31-4B8C-83A1-F6EECF244321}">
                <p14:modId xmlns:p14="http://schemas.microsoft.com/office/powerpoint/2010/main" val="1568993105"/>
              </p:ext>
            </p:extLst>
          </p:nvPr>
        </p:nvGraphicFramePr>
        <p:xfrm>
          <a:off x="474452" y="1710905"/>
          <a:ext cx="8212347" cy="4647081"/>
        </p:xfrm>
        <a:graphic>
          <a:graphicData uri="http://schemas.openxmlformats.org/drawingml/2006/table">
            <a:tbl>
              <a:tblPr firstRow="1" bandRow="1">
                <a:tableStyleId>{073A0DAA-6AF3-43AB-8588-CEC1D06C72B9}</a:tableStyleId>
              </a:tblPr>
              <a:tblGrid>
                <a:gridCol w="750371">
                  <a:extLst>
                    <a:ext uri="{9D8B030D-6E8A-4147-A177-3AD203B41FA5}">
                      <a16:colId xmlns:a16="http://schemas.microsoft.com/office/drawing/2014/main" val="3410776729"/>
                    </a:ext>
                  </a:extLst>
                </a:gridCol>
                <a:gridCol w="5069960">
                  <a:extLst>
                    <a:ext uri="{9D8B030D-6E8A-4147-A177-3AD203B41FA5}">
                      <a16:colId xmlns:a16="http://schemas.microsoft.com/office/drawing/2014/main" val="1223633777"/>
                    </a:ext>
                  </a:extLst>
                </a:gridCol>
                <a:gridCol w="2392016">
                  <a:extLst>
                    <a:ext uri="{9D8B030D-6E8A-4147-A177-3AD203B41FA5}">
                      <a16:colId xmlns:a16="http://schemas.microsoft.com/office/drawing/2014/main" val="519897697"/>
                    </a:ext>
                  </a:extLst>
                </a:gridCol>
              </a:tblGrid>
              <a:tr h="387258">
                <a:tc>
                  <a:txBody>
                    <a:bodyPr/>
                    <a:lstStyle/>
                    <a:p>
                      <a:pPr lvl="0">
                        <a:buNone/>
                      </a:pPr>
                      <a:r>
                        <a:rPr lang="en-US" sz="1800" dirty="0"/>
                        <a:t>Rank</a:t>
                      </a:r>
                    </a:p>
                  </a:txBody>
                  <a:tcPr/>
                </a:tc>
                <a:tc>
                  <a:txBody>
                    <a:bodyPr/>
                    <a:lstStyle/>
                    <a:p>
                      <a:pPr>
                        <a:buNone/>
                      </a:pPr>
                      <a:r>
                        <a:rPr lang="en-US" sz="1800" dirty="0"/>
                        <a:t>Famous People</a:t>
                      </a:r>
                    </a:p>
                  </a:txBody>
                  <a:tcPr/>
                </a:tc>
                <a:tc>
                  <a:txBody>
                    <a:bodyPr/>
                    <a:lstStyle/>
                    <a:p>
                      <a:pPr>
                        <a:buNone/>
                      </a:pPr>
                      <a:r>
                        <a:rPr lang="en-US" sz="1800" dirty="0"/>
                        <a:t>Fame Score</a:t>
                      </a:r>
                    </a:p>
                  </a:txBody>
                  <a:tcPr/>
                </a:tc>
                <a:extLst>
                  <a:ext uri="{0D108BD9-81ED-4DB2-BD59-A6C34878D82A}">
                    <a16:rowId xmlns:a16="http://schemas.microsoft.com/office/drawing/2014/main" val="3046501020"/>
                  </a:ext>
                </a:extLst>
              </a:tr>
              <a:tr h="387253">
                <a:tc>
                  <a:txBody>
                    <a:bodyPr/>
                    <a:lstStyle/>
                    <a:p>
                      <a:pPr lvl="0" algn="l">
                        <a:buNone/>
                      </a:pPr>
                      <a:r>
                        <a:rPr lang="en-US" sz="1800" b="0" i="0" u="none" strike="noStrike" noProof="0" dirty="0">
                          <a:solidFill>
                            <a:srgbClr val="000000"/>
                          </a:solidFill>
                          <a:latin typeface="Arial"/>
                        </a:rPr>
                        <a:t>11</a:t>
                      </a:r>
                    </a:p>
                  </a:txBody>
                  <a:tcPr/>
                </a:tc>
                <a:tc>
                  <a:txBody>
                    <a:bodyPr/>
                    <a:lstStyle/>
                    <a:p>
                      <a:pPr lvl="0" algn="l">
                        <a:buNone/>
                      </a:pPr>
                      <a:r>
                        <a:rPr lang="en-US" sz="1800" b="0" i="0" u="none" strike="noStrike" noProof="0" dirty="0">
                          <a:solidFill>
                            <a:srgbClr val="000000"/>
                          </a:solidFill>
                          <a:latin typeface="Arial"/>
                        </a:rPr>
                        <a:t>Chris </a:t>
                      </a:r>
                      <a:r>
                        <a:rPr lang="en-US" sz="1800" b="0" i="0" u="none" strike="noStrike" noProof="0" dirty="0" err="1">
                          <a:solidFill>
                            <a:srgbClr val="000000"/>
                          </a:solidFill>
                          <a:latin typeface="Arial"/>
                        </a:rPr>
                        <a:t>Hemsworth</a:t>
                      </a:r>
                      <a:endParaRPr lang="en-US" dirty="0" err="1"/>
                    </a:p>
                  </a:txBody>
                  <a:tcPr/>
                </a:tc>
                <a:tc>
                  <a:txBody>
                    <a:bodyPr/>
                    <a:lstStyle/>
                    <a:p>
                      <a:pPr lvl="0" algn="l">
                        <a:buNone/>
                      </a:pPr>
                      <a:r>
                        <a:rPr lang="en-US" sz="1800" b="0" i="0" u="none" strike="noStrike" noProof="0" dirty="0">
                          <a:solidFill>
                            <a:srgbClr val="000000"/>
                          </a:solidFill>
                          <a:latin typeface="Arial"/>
                        </a:rPr>
                        <a:t>80.28%</a:t>
                      </a:r>
                      <a:endParaRPr lang="en-US" dirty="0"/>
                    </a:p>
                  </a:txBody>
                  <a:tcPr/>
                </a:tc>
                <a:extLst>
                  <a:ext uri="{0D108BD9-81ED-4DB2-BD59-A6C34878D82A}">
                    <a16:rowId xmlns:a16="http://schemas.microsoft.com/office/drawing/2014/main" val="2114384646"/>
                  </a:ext>
                </a:extLst>
              </a:tr>
              <a:tr h="387254">
                <a:tc>
                  <a:txBody>
                    <a:bodyPr/>
                    <a:lstStyle/>
                    <a:p>
                      <a:pPr lvl="0" algn="l">
                        <a:buNone/>
                      </a:pPr>
                      <a:r>
                        <a:rPr lang="en-US" sz="1800" b="0" i="0" u="none" strike="noStrike" noProof="0" dirty="0">
                          <a:solidFill>
                            <a:srgbClr val="000000"/>
                          </a:solidFill>
                          <a:latin typeface="Arial"/>
                        </a:rPr>
                        <a:t>12</a:t>
                      </a:r>
                    </a:p>
                  </a:txBody>
                  <a:tcPr/>
                </a:tc>
                <a:tc>
                  <a:txBody>
                    <a:bodyPr/>
                    <a:lstStyle/>
                    <a:p>
                      <a:pPr lvl="0" algn="l">
                        <a:buNone/>
                      </a:pPr>
                      <a:r>
                        <a:rPr lang="en-US" sz="1800" b="0" i="0" u="none" strike="noStrike" noProof="0" dirty="0">
                          <a:solidFill>
                            <a:srgbClr val="000000"/>
                          </a:solidFill>
                          <a:latin typeface="Arial"/>
                        </a:rPr>
                        <a:t>Banksy</a:t>
                      </a:r>
                      <a:endParaRPr lang="en-US" dirty="0"/>
                    </a:p>
                  </a:txBody>
                  <a:tcPr/>
                </a:tc>
                <a:tc>
                  <a:txBody>
                    <a:bodyPr/>
                    <a:lstStyle/>
                    <a:p>
                      <a:pPr lvl="0" algn="l">
                        <a:buNone/>
                      </a:pPr>
                      <a:r>
                        <a:rPr lang="en-US" sz="1800" b="0" i="0" u="none" strike="noStrike" noProof="0" dirty="0">
                          <a:solidFill>
                            <a:srgbClr val="000000"/>
                          </a:solidFill>
                          <a:latin typeface="Arial"/>
                        </a:rPr>
                        <a:t>69.86%</a:t>
                      </a:r>
                      <a:endParaRPr lang="en-US" dirty="0"/>
                    </a:p>
                  </a:txBody>
                  <a:tcPr/>
                </a:tc>
                <a:extLst>
                  <a:ext uri="{0D108BD9-81ED-4DB2-BD59-A6C34878D82A}">
                    <a16:rowId xmlns:a16="http://schemas.microsoft.com/office/drawing/2014/main" val="1758831769"/>
                  </a:ext>
                </a:extLst>
              </a:tr>
              <a:tr h="387255">
                <a:tc>
                  <a:txBody>
                    <a:bodyPr/>
                    <a:lstStyle/>
                    <a:p>
                      <a:pPr lvl="0" algn="l">
                        <a:buNone/>
                      </a:pPr>
                      <a:r>
                        <a:rPr lang="en-US" sz="1800" b="0" i="0" u="none" strike="noStrike" noProof="0" dirty="0">
                          <a:solidFill>
                            <a:srgbClr val="000000"/>
                          </a:solidFill>
                          <a:latin typeface="Arial"/>
                        </a:rPr>
                        <a:t>13</a:t>
                      </a:r>
                    </a:p>
                  </a:txBody>
                  <a:tcPr/>
                </a:tc>
                <a:tc>
                  <a:txBody>
                    <a:bodyPr/>
                    <a:lstStyle/>
                    <a:p>
                      <a:pPr lvl="0" algn="l">
                        <a:buNone/>
                      </a:pPr>
                      <a:r>
                        <a:rPr lang="en-US" sz="1800" b="0" i="0" u="none" strike="noStrike" noProof="0" dirty="0">
                          <a:solidFill>
                            <a:srgbClr val="000000"/>
                          </a:solidFill>
                          <a:latin typeface="Arial"/>
                        </a:rPr>
                        <a:t>John Green</a:t>
                      </a:r>
                      <a:endParaRPr lang="en-US" dirty="0"/>
                    </a:p>
                  </a:txBody>
                  <a:tcPr/>
                </a:tc>
                <a:tc>
                  <a:txBody>
                    <a:bodyPr/>
                    <a:lstStyle/>
                    <a:p>
                      <a:pPr lvl="0" algn="l">
                        <a:buNone/>
                      </a:pPr>
                      <a:r>
                        <a:rPr lang="en-US" sz="1800" b="0" i="0" u="none" strike="noStrike" noProof="0" dirty="0">
                          <a:solidFill>
                            <a:srgbClr val="000000"/>
                          </a:solidFill>
                          <a:latin typeface="Arial"/>
                        </a:rPr>
                        <a:t>63.2%</a:t>
                      </a:r>
                      <a:endParaRPr lang="en-US" dirty="0"/>
                    </a:p>
                  </a:txBody>
                  <a:tcPr/>
                </a:tc>
                <a:extLst>
                  <a:ext uri="{0D108BD9-81ED-4DB2-BD59-A6C34878D82A}">
                    <a16:rowId xmlns:a16="http://schemas.microsoft.com/office/drawing/2014/main" val="3135393410"/>
                  </a:ext>
                </a:extLst>
              </a:tr>
              <a:tr h="387256">
                <a:tc>
                  <a:txBody>
                    <a:bodyPr/>
                    <a:lstStyle/>
                    <a:p>
                      <a:pPr lvl="0" algn="l">
                        <a:buNone/>
                      </a:pPr>
                      <a:r>
                        <a:rPr lang="en-US" sz="1800" b="0" i="0" u="none" strike="noStrike" noProof="0" dirty="0">
                          <a:solidFill>
                            <a:srgbClr val="000000"/>
                          </a:solidFill>
                          <a:latin typeface="Arial"/>
                        </a:rPr>
                        <a:t>14</a:t>
                      </a:r>
                    </a:p>
                  </a:txBody>
                  <a:tcPr/>
                </a:tc>
                <a:tc>
                  <a:txBody>
                    <a:bodyPr/>
                    <a:lstStyle/>
                    <a:p>
                      <a:pPr lvl="0" algn="l">
                        <a:buNone/>
                      </a:pPr>
                      <a:r>
                        <a:rPr lang="en-US" sz="1800" b="0" i="0" u="none" strike="noStrike" noProof="0" dirty="0">
                          <a:solidFill>
                            <a:srgbClr val="000000"/>
                          </a:solidFill>
                          <a:latin typeface="Arial"/>
                        </a:rPr>
                        <a:t>Pippa Middleton </a:t>
                      </a:r>
                      <a:endParaRPr lang="en-US" dirty="0"/>
                    </a:p>
                  </a:txBody>
                  <a:tcPr/>
                </a:tc>
                <a:tc>
                  <a:txBody>
                    <a:bodyPr/>
                    <a:lstStyle/>
                    <a:p>
                      <a:pPr lvl="0" algn="l">
                        <a:buNone/>
                      </a:pPr>
                      <a:r>
                        <a:rPr lang="en-US" sz="1800" b="0" i="0" u="none" strike="noStrike" noProof="0" dirty="0">
                          <a:solidFill>
                            <a:srgbClr val="000000"/>
                          </a:solidFill>
                          <a:latin typeface="Arial"/>
                        </a:rPr>
                        <a:t>49.08% </a:t>
                      </a:r>
                      <a:endParaRPr lang="en-US" dirty="0"/>
                    </a:p>
                  </a:txBody>
                  <a:tcPr/>
                </a:tc>
                <a:extLst>
                  <a:ext uri="{0D108BD9-81ED-4DB2-BD59-A6C34878D82A}">
                    <a16:rowId xmlns:a16="http://schemas.microsoft.com/office/drawing/2014/main" val="1226118490"/>
                  </a:ext>
                </a:extLst>
              </a:tr>
              <a:tr h="387257">
                <a:tc>
                  <a:txBody>
                    <a:bodyPr/>
                    <a:lstStyle/>
                    <a:p>
                      <a:pPr lvl="0" algn="l">
                        <a:buNone/>
                      </a:pPr>
                      <a:r>
                        <a:rPr lang="en-US" sz="1800" b="0" i="0" u="none" strike="noStrike" noProof="0" dirty="0">
                          <a:solidFill>
                            <a:srgbClr val="000000"/>
                          </a:solidFill>
                          <a:latin typeface="Arial"/>
                        </a:rPr>
                        <a:t>15</a:t>
                      </a:r>
                    </a:p>
                  </a:txBody>
                  <a:tcPr/>
                </a:tc>
                <a:tc>
                  <a:txBody>
                    <a:bodyPr/>
                    <a:lstStyle/>
                    <a:p>
                      <a:pPr lvl="0" algn="l">
                        <a:buNone/>
                      </a:pPr>
                      <a:r>
                        <a:rPr lang="en-US" sz="1800" b="0" i="0" u="none" strike="noStrike" noProof="0" dirty="0">
                          <a:solidFill>
                            <a:srgbClr val="000000"/>
                          </a:solidFill>
                          <a:latin typeface="Arial"/>
                        </a:rPr>
                        <a:t>Jeff Bezos </a:t>
                      </a:r>
                      <a:endParaRPr lang="en-US" dirty="0"/>
                    </a:p>
                  </a:txBody>
                  <a:tcPr/>
                </a:tc>
                <a:tc>
                  <a:txBody>
                    <a:bodyPr/>
                    <a:lstStyle/>
                    <a:p>
                      <a:pPr lvl="0" algn="l">
                        <a:buNone/>
                      </a:pPr>
                      <a:r>
                        <a:rPr lang="en-US" sz="1800" b="0" i="0" u="none" strike="noStrike" noProof="0" dirty="0">
                          <a:solidFill>
                            <a:srgbClr val="000000"/>
                          </a:solidFill>
                          <a:latin typeface="Arial"/>
                        </a:rPr>
                        <a:t>46.8% </a:t>
                      </a:r>
                      <a:endParaRPr lang="en-US" dirty="0"/>
                    </a:p>
                  </a:txBody>
                  <a:tcPr/>
                </a:tc>
                <a:extLst>
                  <a:ext uri="{0D108BD9-81ED-4DB2-BD59-A6C34878D82A}">
                    <a16:rowId xmlns:a16="http://schemas.microsoft.com/office/drawing/2014/main" val="1080140970"/>
                  </a:ext>
                </a:extLst>
              </a:tr>
              <a:tr h="387258">
                <a:tc>
                  <a:txBody>
                    <a:bodyPr/>
                    <a:lstStyle/>
                    <a:p>
                      <a:pPr lvl="0" algn="l">
                        <a:buNone/>
                      </a:pPr>
                      <a:r>
                        <a:rPr lang="en-US" sz="1800" b="0" i="0" u="none" strike="noStrike" noProof="0" dirty="0">
                          <a:solidFill>
                            <a:srgbClr val="000000"/>
                          </a:solidFill>
                          <a:latin typeface="Arial"/>
                        </a:rPr>
                        <a:t>16</a:t>
                      </a:r>
                    </a:p>
                  </a:txBody>
                  <a:tcPr/>
                </a:tc>
                <a:tc>
                  <a:txBody>
                    <a:bodyPr/>
                    <a:lstStyle/>
                    <a:p>
                      <a:pPr lvl="0" algn="l">
                        <a:buNone/>
                      </a:pPr>
                      <a:r>
                        <a:rPr lang="en-US" sz="1800" b="0" i="0" u="none" strike="noStrike" noProof="0" dirty="0">
                          <a:solidFill>
                            <a:srgbClr val="000000"/>
                          </a:solidFill>
                          <a:latin typeface="Arial"/>
                        </a:rPr>
                        <a:t>Jacob Sartorius</a:t>
                      </a:r>
                    </a:p>
                  </a:txBody>
                  <a:tcPr/>
                </a:tc>
                <a:tc>
                  <a:txBody>
                    <a:bodyPr/>
                    <a:lstStyle/>
                    <a:p>
                      <a:pPr lvl="0" algn="l">
                        <a:buNone/>
                      </a:pPr>
                      <a:r>
                        <a:rPr lang="en-US" sz="1800" b="0" i="0" u="none" strike="noStrike" noProof="0" dirty="0">
                          <a:solidFill>
                            <a:srgbClr val="000000"/>
                          </a:solidFill>
                          <a:latin typeface="Arial"/>
                        </a:rPr>
                        <a:t>32.12%</a:t>
                      </a:r>
                    </a:p>
                  </a:txBody>
                  <a:tcPr/>
                </a:tc>
                <a:extLst>
                  <a:ext uri="{0D108BD9-81ED-4DB2-BD59-A6C34878D82A}">
                    <a16:rowId xmlns:a16="http://schemas.microsoft.com/office/drawing/2014/main" val="2787846397"/>
                  </a:ext>
                </a:extLst>
              </a:tr>
              <a:tr h="387258">
                <a:tc>
                  <a:txBody>
                    <a:bodyPr/>
                    <a:lstStyle/>
                    <a:p>
                      <a:pPr lvl="0" algn="l">
                        <a:buNone/>
                      </a:pPr>
                      <a:r>
                        <a:rPr lang="en-US" sz="1800" dirty="0"/>
                        <a:t>17</a:t>
                      </a:r>
                    </a:p>
                  </a:txBody>
                  <a:tcPr/>
                </a:tc>
                <a:tc>
                  <a:txBody>
                    <a:bodyPr/>
                    <a:lstStyle/>
                    <a:p>
                      <a:pPr lvl="0" algn="l">
                        <a:buNone/>
                      </a:pPr>
                      <a:r>
                        <a:rPr lang="en-US" sz="1800" dirty="0"/>
                        <a:t>Tiffany </a:t>
                      </a:r>
                      <a:r>
                        <a:rPr lang="en-US" sz="1800" dirty="0" err="1"/>
                        <a:t>Haddish</a:t>
                      </a:r>
                    </a:p>
                  </a:txBody>
                  <a:tcPr/>
                </a:tc>
                <a:tc>
                  <a:txBody>
                    <a:bodyPr/>
                    <a:lstStyle/>
                    <a:p>
                      <a:pPr>
                        <a:buNone/>
                      </a:pPr>
                      <a:r>
                        <a:rPr lang="en-US" sz="1800" dirty="0"/>
                        <a:t>30.19%</a:t>
                      </a:r>
                    </a:p>
                  </a:txBody>
                  <a:tcPr/>
                </a:tc>
                <a:extLst>
                  <a:ext uri="{0D108BD9-81ED-4DB2-BD59-A6C34878D82A}">
                    <a16:rowId xmlns:a16="http://schemas.microsoft.com/office/drawing/2014/main" val="3694035565"/>
                  </a:ext>
                </a:extLst>
              </a:tr>
              <a:tr h="387258">
                <a:tc>
                  <a:txBody>
                    <a:bodyPr/>
                    <a:lstStyle/>
                    <a:p>
                      <a:pPr lvl="0" algn="l">
                        <a:buNone/>
                      </a:pPr>
                      <a:r>
                        <a:rPr lang="en-US" sz="1800" b="0" i="0" u="none" strike="noStrike" noProof="0" dirty="0">
                          <a:solidFill>
                            <a:srgbClr val="000000"/>
                          </a:solidFill>
                          <a:latin typeface="Arial"/>
                        </a:rPr>
                        <a:t>18</a:t>
                      </a:r>
                    </a:p>
                  </a:txBody>
                  <a:tcPr/>
                </a:tc>
                <a:tc>
                  <a:txBody>
                    <a:bodyPr/>
                    <a:lstStyle/>
                    <a:p>
                      <a:pPr lvl="0" algn="l">
                        <a:buNone/>
                      </a:pPr>
                      <a:r>
                        <a:rPr lang="en-US" sz="1800" b="0" i="0" u="none" strike="noStrike" noProof="0" dirty="0">
                          <a:solidFill>
                            <a:srgbClr val="000000"/>
                          </a:solidFill>
                          <a:latin typeface="Arial"/>
                        </a:rPr>
                        <a:t>Ralph Fiennes</a:t>
                      </a:r>
                    </a:p>
                  </a:txBody>
                  <a:tcPr/>
                </a:tc>
                <a:tc>
                  <a:txBody>
                    <a:bodyPr/>
                    <a:lstStyle/>
                    <a:p>
                      <a:pPr lvl="0" algn="l">
                        <a:buNone/>
                      </a:pPr>
                      <a:r>
                        <a:rPr lang="en-US" sz="1800" b="0" i="0" u="none" strike="noStrike" noProof="0" dirty="0">
                          <a:solidFill>
                            <a:srgbClr val="000000"/>
                          </a:solidFill>
                          <a:latin typeface="Arial"/>
                        </a:rPr>
                        <a:t>27.61%</a:t>
                      </a:r>
                      <a:endParaRPr lang="en-US" dirty="0"/>
                    </a:p>
                  </a:txBody>
                  <a:tcPr/>
                </a:tc>
                <a:extLst>
                  <a:ext uri="{0D108BD9-81ED-4DB2-BD59-A6C34878D82A}">
                    <a16:rowId xmlns:a16="http://schemas.microsoft.com/office/drawing/2014/main" val="1675359496"/>
                  </a:ext>
                </a:extLst>
              </a:tr>
              <a:tr h="387258">
                <a:tc>
                  <a:txBody>
                    <a:bodyPr/>
                    <a:lstStyle/>
                    <a:p>
                      <a:pPr lvl="0" algn="l">
                        <a:buNone/>
                      </a:pPr>
                      <a:r>
                        <a:rPr lang="en-US" sz="1800" b="0" i="0" u="none" strike="noStrike" noProof="0" dirty="0">
                          <a:solidFill>
                            <a:srgbClr val="000000"/>
                          </a:solidFill>
                          <a:latin typeface="Arial"/>
                        </a:rPr>
                        <a:t>19</a:t>
                      </a:r>
                    </a:p>
                  </a:txBody>
                  <a:tcPr/>
                </a:tc>
                <a:tc>
                  <a:txBody>
                    <a:bodyPr/>
                    <a:lstStyle/>
                    <a:p>
                      <a:pPr lvl="0" algn="l">
                        <a:buNone/>
                      </a:pPr>
                      <a:r>
                        <a:rPr lang="en-US" sz="1800" b="0" i="0" u="none" strike="noStrike" noProof="0" dirty="0">
                          <a:solidFill>
                            <a:srgbClr val="000000"/>
                          </a:solidFill>
                          <a:latin typeface="Arial"/>
                        </a:rPr>
                        <a:t>Yayoi Kusama</a:t>
                      </a:r>
                    </a:p>
                  </a:txBody>
                  <a:tcPr/>
                </a:tc>
                <a:tc>
                  <a:txBody>
                    <a:bodyPr/>
                    <a:lstStyle/>
                    <a:p>
                      <a:pPr lvl="0" algn="l">
                        <a:buNone/>
                      </a:pPr>
                      <a:r>
                        <a:rPr lang="en-US" sz="1800" b="0" i="0" u="none" strike="noStrike" noProof="0" dirty="0">
                          <a:solidFill>
                            <a:srgbClr val="000000"/>
                          </a:solidFill>
                          <a:latin typeface="Arial"/>
                        </a:rPr>
                        <a:t>23%</a:t>
                      </a:r>
                      <a:endParaRPr lang="en-US" dirty="0"/>
                    </a:p>
                  </a:txBody>
                  <a:tcPr/>
                </a:tc>
                <a:extLst>
                  <a:ext uri="{0D108BD9-81ED-4DB2-BD59-A6C34878D82A}">
                    <a16:rowId xmlns:a16="http://schemas.microsoft.com/office/drawing/2014/main" val="3301944789"/>
                  </a:ext>
                </a:extLst>
              </a:tr>
              <a:tr h="387258">
                <a:tc>
                  <a:txBody>
                    <a:bodyPr/>
                    <a:lstStyle/>
                    <a:p>
                      <a:pPr lvl="0">
                        <a:buNone/>
                      </a:pPr>
                      <a:r>
                        <a:rPr lang="en-US" sz="1800" dirty="0"/>
                        <a:t>20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Bella Forrest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2.48%</a:t>
                      </a:r>
                    </a:p>
                  </a:txBody>
                  <a:tcPr/>
                </a:tc>
                <a:extLst>
                  <a:ext uri="{0D108BD9-81ED-4DB2-BD59-A6C34878D82A}">
                    <a16:rowId xmlns:a16="http://schemas.microsoft.com/office/drawing/2014/main" val="2376308439"/>
                  </a:ext>
                </a:extLst>
              </a:tr>
              <a:tr h="387258">
                <a:tc>
                  <a:txBody>
                    <a:bodyPr/>
                    <a:lstStyle/>
                    <a:p>
                      <a:pPr lvl="0">
                        <a:buNone/>
                      </a:pPr>
                      <a:r>
                        <a:rPr lang="en-US" sz="1800" dirty="0"/>
                        <a:t>21</a:t>
                      </a:r>
                    </a:p>
                  </a:txBody>
                  <a:tcPr/>
                </a:tc>
                <a:tc>
                  <a:txBody>
                    <a:bodyPr/>
                    <a:lstStyle/>
                    <a:p>
                      <a:pPr>
                        <a:buNone/>
                      </a:pPr>
                      <a:r>
                        <a:rPr lang="en-US" sz="1800" dirty="0"/>
                        <a:t>Mark A. </a:t>
                      </a:r>
                      <a:r>
                        <a:rPr lang="en-US" sz="1800" dirty="0" err="1"/>
                        <a:t>Milley</a:t>
                      </a:r>
                      <a:r>
                        <a:rPr lang="en-US" sz="1800" dirty="0"/>
                        <a:t> </a:t>
                      </a:r>
                    </a:p>
                  </a:txBody>
                  <a:tcPr/>
                </a:tc>
                <a:tc>
                  <a:txBody>
                    <a:bodyPr/>
                    <a:lstStyle/>
                    <a:p>
                      <a:pPr>
                        <a:buNone/>
                      </a:pPr>
                      <a:r>
                        <a:rPr lang="en-US" sz="1800" dirty="0"/>
                        <a:t>0.48%</a:t>
                      </a:r>
                    </a:p>
                  </a:txBody>
                  <a:tcPr/>
                </a:tc>
                <a:extLst>
                  <a:ext uri="{0D108BD9-81ED-4DB2-BD59-A6C34878D82A}">
                    <a16:rowId xmlns:a16="http://schemas.microsoft.com/office/drawing/2014/main" val="268944390"/>
                  </a:ext>
                </a:extLst>
              </a:tr>
            </a:tbl>
          </a:graphicData>
        </a:graphic>
      </p:graphicFrame>
    </p:spTree>
    <p:extLst>
      <p:ext uri="{BB962C8B-B14F-4D97-AF65-F5344CB8AC3E}">
        <p14:creationId xmlns:p14="http://schemas.microsoft.com/office/powerpoint/2010/main" val="2288931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36</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547808"/>
            <a:ext cx="8229600" cy="1143000"/>
          </a:xfrm>
        </p:spPr>
        <p:txBody>
          <a:bodyPr/>
          <a:lstStyle/>
          <a:p>
            <a:r>
              <a:rPr lang="en-NZ" sz="3600" dirty="0"/>
              <a:t>Other peoples fame percentages</a:t>
            </a:r>
          </a:p>
          <a:p>
            <a:endParaRPr lang="en-US" sz="3600" dirty="0"/>
          </a:p>
        </p:txBody>
      </p:sp>
      <p:sp>
        <p:nvSpPr>
          <p:cNvPr id="8" name="TextBox 7">
            <a:extLst>
              <a:ext uri="{FF2B5EF4-FFF2-40B4-BE49-F238E27FC236}">
                <a16:creationId xmlns:a16="http://schemas.microsoft.com/office/drawing/2014/main" id="{88AEC24C-CC8D-42E4-B2D0-97416E7DB83D}"/>
              </a:ext>
            </a:extLst>
          </p:cNvPr>
          <p:cNvSpPr txBox="1"/>
          <p:nvPr/>
        </p:nvSpPr>
        <p:spPr>
          <a:xfrm>
            <a:off x="468703" y="1899248"/>
            <a:ext cx="833599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dirty="0">
              <a:solidFill>
                <a:srgbClr val="FFFFFF"/>
              </a:solidFill>
            </a:endParaRPr>
          </a:p>
          <a:p>
            <a:pPr algn="ctr"/>
            <a:endParaRPr lang="en-US" sz="3600" dirty="0">
              <a:solidFill>
                <a:srgbClr val="FFFFFF"/>
              </a:solidFill>
            </a:endParaRPr>
          </a:p>
        </p:txBody>
      </p:sp>
      <p:graphicFrame>
        <p:nvGraphicFramePr>
          <p:cNvPr id="2" name="Table 2">
            <a:extLst>
              <a:ext uri="{FF2B5EF4-FFF2-40B4-BE49-F238E27FC236}">
                <a16:creationId xmlns:a16="http://schemas.microsoft.com/office/drawing/2014/main" id="{54A8BBF6-AB10-4B6A-912B-952B6C74E28B}"/>
              </a:ext>
            </a:extLst>
          </p:cNvPr>
          <p:cNvGraphicFramePr>
            <a:graphicFrameLocks noGrp="1"/>
          </p:cNvGraphicFramePr>
          <p:nvPr>
            <p:extLst>
              <p:ext uri="{D42A27DB-BD31-4B8C-83A1-F6EECF244321}">
                <p14:modId xmlns:p14="http://schemas.microsoft.com/office/powerpoint/2010/main" val="1978458154"/>
              </p:ext>
            </p:extLst>
          </p:nvPr>
        </p:nvGraphicFramePr>
        <p:xfrm>
          <a:off x="474452" y="1710905"/>
          <a:ext cx="8289899" cy="4647080"/>
        </p:xfrm>
        <a:graphic>
          <a:graphicData uri="http://schemas.openxmlformats.org/drawingml/2006/table">
            <a:tbl>
              <a:tblPr firstRow="1" bandRow="1">
                <a:tableStyleId>{073A0DAA-6AF3-43AB-8588-CEC1D06C72B9}</a:tableStyleId>
              </a:tblPr>
              <a:tblGrid>
                <a:gridCol w="2968387">
                  <a:extLst>
                    <a:ext uri="{9D8B030D-6E8A-4147-A177-3AD203B41FA5}">
                      <a16:colId xmlns:a16="http://schemas.microsoft.com/office/drawing/2014/main" val="1223633777"/>
                    </a:ext>
                  </a:extLst>
                </a:gridCol>
                <a:gridCol w="2900149">
                  <a:extLst>
                    <a:ext uri="{9D8B030D-6E8A-4147-A177-3AD203B41FA5}">
                      <a16:colId xmlns:a16="http://schemas.microsoft.com/office/drawing/2014/main" val="1741349843"/>
                    </a:ext>
                  </a:extLst>
                </a:gridCol>
                <a:gridCol w="2421363">
                  <a:extLst>
                    <a:ext uri="{9D8B030D-6E8A-4147-A177-3AD203B41FA5}">
                      <a16:colId xmlns:a16="http://schemas.microsoft.com/office/drawing/2014/main" val="519897697"/>
                    </a:ext>
                  </a:extLst>
                </a:gridCol>
              </a:tblGrid>
              <a:tr h="387258">
                <a:tc>
                  <a:txBody>
                    <a:bodyPr/>
                    <a:lstStyle/>
                    <a:p>
                      <a:pPr>
                        <a:buNone/>
                      </a:pPr>
                      <a:r>
                        <a:rPr lang="en-US" sz="1800" dirty="0"/>
                        <a:t>People</a:t>
                      </a:r>
                      <a:endParaRPr lang="en-US" sz="1800" dirty="0" err="1"/>
                    </a:p>
                  </a:txBody>
                  <a:tcPr/>
                </a:tc>
                <a:tc>
                  <a:txBody>
                    <a:bodyPr/>
                    <a:lstStyle/>
                    <a:p>
                      <a:pPr lvl="0">
                        <a:buNone/>
                      </a:pPr>
                      <a:r>
                        <a:rPr lang="en-US" sz="1800" dirty="0"/>
                        <a:t>Search Results</a:t>
                      </a:r>
                    </a:p>
                  </a:txBody>
                  <a:tcPr/>
                </a:tc>
                <a:tc>
                  <a:txBody>
                    <a:bodyPr/>
                    <a:lstStyle/>
                    <a:p>
                      <a:pPr>
                        <a:buNone/>
                      </a:pPr>
                      <a:r>
                        <a:rPr lang="en-US" sz="1800" dirty="0"/>
                        <a:t>Fame Score</a:t>
                      </a:r>
                    </a:p>
                  </a:txBody>
                  <a:tcPr/>
                </a:tc>
                <a:extLst>
                  <a:ext uri="{0D108BD9-81ED-4DB2-BD59-A6C34878D82A}">
                    <a16:rowId xmlns:a16="http://schemas.microsoft.com/office/drawing/2014/main" val="3046501020"/>
                  </a:ext>
                </a:extLst>
              </a:tr>
              <a:tr h="387253">
                <a:tc>
                  <a:txBody>
                    <a:bodyPr/>
                    <a:lstStyle/>
                    <a:p>
                      <a:pPr lvl="0" algn="l">
                        <a:buNone/>
                      </a:pPr>
                      <a:r>
                        <a:rPr lang="en-US" sz="1800" b="0" i="0" u="none" strike="noStrike" noProof="0" dirty="0">
                          <a:solidFill>
                            <a:srgbClr val="000000"/>
                          </a:solidFill>
                          <a:latin typeface="Arial"/>
                        </a:rPr>
                        <a:t>Jacinda Ardern</a:t>
                      </a:r>
                      <a:endParaRPr lang="en-US" dirty="0"/>
                    </a:p>
                  </a:txBody>
                  <a:tcPr/>
                </a:tc>
                <a:tc>
                  <a:txBody>
                    <a:bodyPr/>
                    <a:lstStyle/>
                    <a:p>
                      <a:pPr lvl="0" algn="l">
                        <a:buNone/>
                      </a:pPr>
                      <a:r>
                        <a:rPr lang="en-US" sz="1800" b="0" i="0" u="none" strike="noStrike" noProof="0" dirty="0">
                          <a:solidFill>
                            <a:srgbClr val="000000"/>
                          </a:solidFill>
                          <a:latin typeface="Arial"/>
                        </a:rPr>
                        <a:t>1,650,000</a:t>
                      </a:r>
                      <a:endParaRPr lang="en-US" dirty="0"/>
                    </a:p>
                  </a:txBody>
                  <a:tcPr/>
                </a:tc>
                <a:tc>
                  <a:txBody>
                    <a:bodyPr/>
                    <a:lstStyle/>
                    <a:p>
                      <a:pPr lvl="0" algn="l">
                        <a:buNone/>
                      </a:pPr>
                      <a:r>
                        <a:rPr lang="en-US" sz="1800" b="0" i="0" u="none" strike="noStrike" noProof="0" dirty="0">
                          <a:solidFill>
                            <a:srgbClr val="000000"/>
                          </a:solidFill>
                          <a:latin typeface="Arial"/>
                        </a:rPr>
                        <a:t>9.8%</a:t>
                      </a:r>
                    </a:p>
                  </a:txBody>
                  <a:tcPr/>
                </a:tc>
                <a:extLst>
                  <a:ext uri="{0D108BD9-81ED-4DB2-BD59-A6C34878D82A}">
                    <a16:rowId xmlns:a16="http://schemas.microsoft.com/office/drawing/2014/main" val="2114384646"/>
                  </a:ext>
                </a:extLst>
              </a:tr>
              <a:tr h="387254">
                <a:tc>
                  <a:txBody>
                    <a:bodyPr/>
                    <a:lstStyle/>
                    <a:p>
                      <a:pPr lvl="0" algn="l">
                        <a:buNone/>
                      </a:pPr>
                      <a:r>
                        <a:rPr lang="en-US" sz="1800" b="0" i="0" u="none" strike="noStrike" noProof="0" dirty="0">
                          <a:solidFill>
                            <a:srgbClr val="000000"/>
                          </a:solidFill>
                          <a:latin typeface="Arial"/>
                        </a:rPr>
                        <a:t>John Key</a:t>
                      </a:r>
                    </a:p>
                  </a:txBody>
                  <a:tcPr/>
                </a:tc>
                <a:tc>
                  <a:txBody>
                    <a:bodyPr/>
                    <a:lstStyle/>
                    <a:p>
                      <a:pPr lvl="0" algn="l">
                        <a:buNone/>
                      </a:pPr>
                      <a:r>
                        <a:rPr lang="en-US" sz="1800" b="0" i="0" u="none" strike="noStrike" noProof="0" dirty="0">
                          <a:solidFill>
                            <a:srgbClr val="000000"/>
                          </a:solidFill>
                          <a:latin typeface="Arial"/>
                        </a:rPr>
                        <a:t>1,020,000</a:t>
                      </a:r>
                      <a:endParaRPr lang="en-US" dirty="0"/>
                    </a:p>
                  </a:txBody>
                  <a:tcPr/>
                </a:tc>
                <a:tc>
                  <a:txBody>
                    <a:bodyPr/>
                    <a:lstStyle/>
                    <a:p>
                      <a:pPr lvl="0" algn="l">
                        <a:buNone/>
                      </a:pPr>
                      <a:r>
                        <a:rPr lang="en-US" sz="1800" b="0" i="0" u="none" strike="noStrike" noProof="0" dirty="0">
                          <a:solidFill>
                            <a:srgbClr val="000000"/>
                          </a:solidFill>
                          <a:latin typeface="Arial"/>
                        </a:rPr>
                        <a:t>6.18%</a:t>
                      </a:r>
                    </a:p>
                  </a:txBody>
                  <a:tcPr/>
                </a:tc>
                <a:extLst>
                  <a:ext uri="{0D108BD9-81ED-4DB2-BD59-A6C34878D82A}">
                    <a16:rowId xmlns:a16="http://schemas.microsoft.com/office/drawing/2014/main" val="1758831769"/>
                  </a:ext>
                </a:extLst>
              </a:tr>
              <a:tr h="387255">
                <a:tc>
                  <a:txBody>
                    <a:bodyPr/>
                    <a:lstStyle/>
                    <a:p>
                      <a:pPr lvl="0" algn="l">
                        <a:buNone/>
                      </a:pPr>
                      <a:r>
                        <a:rPr lang="en-US" sz="1800" b="0" i="0" u="none" strike="noStrike" noProof="0" dirty="0">
                          <a:solidFill>
                            <a:srgbClr val="000000"/>
                          </a:solidFill>
                          <a:latin typeface="Arial"/>
                        </a:rPr>
                        <a:t>Lydia Acton</a:t>
                      </a:r>
                    </a:p>
                  </a:txBody>
                  <a:tcPr/>
                </a:tc>
                <a:tc>
                  <a:txBody>
                    <a:bodyPr/>
                    <a:lstStyle/>
                    <a:p>
                      <a:pPr lvl="0" algn="l">
                        <a:buNone/>
                      </a:pPr>
                      <a:r>
                        <a:rPr lang="en-US" sz="1800" b="0" i="0" u="none" strike="noStrike" noProof="0" dirty="0">
                          <a:solidFill>
                            <a:srgbClr val="000000"/>
                          </a:solidFill>
                          <a:latin typeface="Arial"/>
                        </a:rPr>
                        <a:t>3,350</a:t>
                      </a:r>
                      <a:endParaRPr lang="en-US" dirty="0"/>
                    </a:p>
                  </a:txBody>
                  <a:tcPr/>
                </a:tc>
                <a:tc>
                  <a:txBody>
                    <a:bodyPr/>
                    <a:lstStyle/>
                    <a:p>
                      <a:pPr lvl="0" algn="l">
                        <a:buNone/>
                      </a:pPr>
                      <a:r>
                        <a:rPr lang="en-US" sz="1800" b="0" i="0" u="none" strike="noStrike" noProof="0" dirty="0">
                          <a:solidFill>
                            <a:schemeClr val="tx1"/>
                          </a:solidFill>
                          <a:latin typeface="Arial"/>
                        </a:rPr>
                        <a:t>0.02%</a:t>
                      </a:r>
                    </a:p>
                  </a:txBody>
                  <a:tcPr/>
                </a:tc>
                <a:extLst>
                  <a:ext uri="{0D108BD9-81ED-4DB2-BD59-A6C34878D82A}">
                    <a16:rowId xmlns:a16="http://schemas.microsoft.com/office/drawing/2014/main" val="3135393410"/>
                  </a:ext>
                </a:extLst>
              </a:tr>
              <a:tr h="387256">
                <a:tc>
                  <a:txBody>
                    <a:bodyPr/>
                    <a:lstStyle/>
                    <a:p>
                      <a:pPr lvl="0" algn="l">
                        <a:buNone/>
                      </a:pPr>
                      <a:r>
                        <a:rPr lang="en-US" sz="1800" b="0" i="0" u="none" strike="noStrike" noProof="0" dirty="0">
                          <a:solidFill>
                            <a:srgbClr val="000000"/>
                          </a:solidFill>
                          <a:latin typeface="Arial"/>
                        </a:rPr>
                        <a:t>Mike Pence</a:t>
                      </a:r>
                    </a:p>
                  </a:txBody>
                  <a:tcPr/>
                </a:tc>
                <a:tc>
                  <a:txBody>
                    <a:bodyPr/>
                    <a:lstStyle/>
                    <a:p>
                      <a:pPr lvl="0" algn="l">
                        <a:buNone/>
                      </a:pPr>
                      <a:r>
                        <a:rPr lang="en-US" sz="1800" b="0" i="0" u="none" strike="noStrike" noProof="0" dirty="0">
                          <a:solidFill>
                            <a:srgbClr val="000000"/>
                          </a:solidFill>
                          <a:latin typeface="Arial"/>
                        </a:rPr>
                        <a:t>11,800,000</a:t>
                      </a:r>
                      <a:endParaRPr lang="en-US" dirty="0"/>
                    </a:p>
                  </a:txBody>
                  <a:tcPr/>
                </a:tc>
                <a:tc>
                  <a:txBody>
                    <a:bodyPr/>
                    <a:lstStyle/>
                    <a:p>
                      <a:pPr lvl="0" algn="l">
                        <a:buNone/>
                      </a:pPr>
                      <a:r>
                        <a:rPr lang="en-US" sz="1800" b="0" i="0" u="none" strike="noStrike" noProof="0" dirty="0">
                          <a:solidFill>
                            <a:srgbClr val="000000"/>
                          </a:solidFill>
                          <a:latin typeface="Arial"/>
                        </a:rPr>
                        <a:t>52.16%</a:t>
                      </a:r>
                    </a:p>
                  </a:txBody>
                  <a:tcPr/>
                </a:tc>
                <a:extLst>
                  <a:ext uri="{0D108BD9-81ED-4DB2-BD59-A6C34878D82A}">
                    <a16:rowId xmlns:a16="http://schemas.microsoft.com/office/drawing/2014/main" val="1226118490"/>
                  </a:ext>
                </a:extLst>
              </a:tr>
              <a:tr h="387257">
                <a:tc>
                  <a:txBody>
                    <a:bodyPr/>
                    <a:lstStyle/>
                    <a:p>
                      <a:pPr lvl="0" algn="l">
                        <a:buNone/>
                      </a:pPr>
                      <a:r>
                        <a:rPr lang="en-US" sz="1800" b="0" i="0" u="none" strike="noStrike" noProof="0" dirty="0">
                          <a:solidFill>
                            <a:srgbClr val="000000"/>
                          </a:solidFill>
                          <a:latin typeface="Arial"/>
                        </a:rPr>
                        <a:t>Angelina Jolie</a:t>
                      </a:r>
                      <a:endParaRPr lang="en-US" dirty="0"/>
                    </a:p>
                  </a:txBody>
                  <a:tcPr/>
                </a:tc>
                <a:tc>
                  <a:txBody>
                    <a:bodyPr/>
                    <a:lstStyle/>
                    <a:p>
                      <a:pPr lvl="0" algn="l">
                        <a:buNone/>
                      </a:pPr>
                      <a:r>
                        <a:rPr lang="en-US" sz="1800" b="0" i="0" u="none" strike="noStrike" noProof="0" dirty="0">
                          <a:solidFill>
                            <a:srgbClr val="000000"/>
                          </a:solidFill>
                          <a:latin typeface="Arial"/>
                        </a:rPr>
                        <a:t>123,000,000</a:t>
                      </a:r>
                      <a:endParaRPr lang="en-US" dirty="0"/>
                    </a:p>
                  </a:txBody>
                  <a:tcPr/>
                </a:tc>
                <a:tc>
                  <a:txBody>
                    <a:bodyPr/>
                    <a:lstStyle/>
                    <a:p>
                      <a:pPr lvl="0" algn="l">
                        <a:buNone/>
                      </a:pPr>
                      <a:r>
                        <a:rPr lang="en-US" sz="1800" b="0" i="0" u="none" strike="noStrike" noProof="0" dirty="0">
                          <a:solidFill>
                            <a:srgbClr val="000000"/>
                          </a:solidFill>
                          <a:latin typeface="Arial"/>
                        </a:rPr>
                        <a:t>99.9%</a:t>
                      </a:r>
                    </a:p>
                  </a:txBody>
                  <a:tcPr/>
                </a:tc>
                <a:extLst>
                  <a:ext uri="{0D108BD9-81ED-4DB2-BD59-A6C34878D82A}">
                    <a16:rowId xmlns:a16="http://schemas.microsoft.com/office/drawing/2014/main" val="1080140970"/>
                  </a:ext>
                </a:extLst>
              </a:tr>
              <a:tr h="387258">
                <a:tc>
                  <a:txBody>
                    <a:bodyPr/>
                    <a:lstStyle/>
                    <a:p>
                      <a:pPr lvl="0" algn="l">
                        <a:buNone/>
                      </a:pPr>
                      <a:r>
                        <a:rPr lang="en-US" sz="1800" b="0" i="0" u="none" strike="noStrike" noProof="0" dirty="0">
                          <a:solidFill>
                            <a:srgbClr val="000000"/>
                          </a:solidFill>
                          <a:latin typeface="Arial"/>
                        </a:rPr>
                        <a:t>Pope Francis</a:t>
                      </a:r>
                      <a:endParaRPr lang="en-US" dirty="0" err="1"/>
                    </a:p>
                  </a:txBody>
                  <a:tcPr/>
                </a:tc>
                <a:tc>
                  <a:txBody>
                    <a:bodyPr/>
                    <a:lstStyle/>
                    <a:p>
                      <a:pPr lvl="0" algn="l">
                        <a:buNone/>
                      </a:pPr>
                      <a:r>
                        <a:rPr lang="en-US" sz="1800" b="0" i="0" u="none" strike="noStrike" noProof="0" dirty="0">
                          <a:solidFill>
                            <a:srgbClr val="000000"/>
                          </a:solidFill>
                          <a:latin typeface="Arial"/>
                        </a:rPr>
                        <a:t>23,200,000</a:t>
                      </a:r>
                      <a:endParaRPr lang="en-US" dirty="0"/>
                    </a:p>
                  </a:txBody>
                  <a:tcPr/>
                </a:tc>
                <a:tc>
                  <a:txBody>
                    <a:bodyPr/>
                    <a:lstStyle/>
                    <a:p>
                      <a:pPr lvl="0" algn="l">
                        <a:buNone/>
                      </a:pPr>
                      <a:r>
                        <a:rPr lang="en-US" sz="1800" b="0" i="0" u="none" strike="noStrike" noProof="0" dirty="0">
                          <a:solidFill>
                            <a:srgbClr val="000000"/>
                          </a:solidFill>
                          <a:latin typeface="Arial"/>
                        </a:rPr>
                        <a:t>76.52%</a:t>
                      </a:r>
                    </a:p>
                  </a:txBody>
                  <a:tcPr/>
                </a:tc>
                <a:extLst>
                  <a:ext uri="{0D108BD9-81ED-4DB2-BD59-A6C34878D82A}">
                    <a16:rowId xmlns:a16="http://schemas.microsoft.com/office/drawing/2014/main" val="2787846397"/>
                  </a:ext>
                </a:extLst>
              </a:tr>
              <a:tr h="387258">
                <a:tc>
                  <a:txBody>
                    <a:bodyPr/>
                    <a:lstStyle/>
                    <a:p>
                      <a:pPr lvl="0" algn="l">
                        <a:buNone/>
                      </a:pPr>
                      <a:r>
                        <a:rPr lang="en-US" sz="1800" u="none" dirty="0"/>
                        <a:t>M</a:t>
                      </a:r>
                      <a:r>
                        <a:rPr lang="en-US" sz="1800" b="0" i="0" u="none" strike="noStrike" noProof="0" dirty="0">
                          <a:solidFill>
                            <a:srgbClr val="000000"/>
                          </a:solidFill>
                          <a:latin typeface="Arial"/>
                        </a:rPr>
                        <a:t>urray Chisholm</a:t>
                      </a:r>
                      <a:endParaRPr lang="en-US" sz="1800" u="none" dirty="0"/>
                    </a:p>
                  </a:txBody>
                  <a:tcPr/>
                </a:tc>
                <a:tc>
                  <a:txBody>
                    <a:bodyPr/>
                    <a:lstStyle/>
                    <a:p>
                      <a:pPr lvl="0" algn="l">
                        <a:buNone/>
                      </a:pPr>
                      <a:r>
                        <a:rPr lang="en-US" sz="1800" b="0" i="0" u="none" strike="noStrike" noProof="0" dirty="0">
                          <a:solidFill>
                            <a:srgbClr val="000000"/>
                          </a:solidFill>
                          <a:latin typeface="Arial"/>
                        </a:rPr>
                        <a:t>5,680</a:t>
                      </a:r>
                      <a:endParaRPr lang="en-US" dirty="0"/>
                    </a:p>
                  </a:txBody>
                  <a:tcPr/>
                </a:tc>
                <a:tc>
                  <a:txBody>
                    <a:bodyPr/>
                    <a:lstStyle/>
                    <a:p>
                      <a:pPr>
                        <a:buNone/>
                      </a:pPr>
                      <a:r>
                        <a:rPr lang="en-US" sz="1800" dirty="0">
                          <a:solidFill>
                            <a:schemeClr val="tx1"/>
                          </a:solidFill>
                        </a:rPr>
                        <a:t>0.04%</a:t>
                      </a:r>
                    </a:p>
                  </a:txBody>
                  <a:tcPr/>
                </a:tc>
                <a:extLst>
                  <a:ext uri="{0D108BD9-81ED-4DB2-BD59-A6C34878D82A}">
                    <a16:rowId xmlns:a16="http://schemas.microsoft.com/office/drawing/2014/main" val="3694035565"/>
                  </a:ext>
                </a:extLst>
              </a:tr>
              <a:tr h="387258">
                <a:tc>
                  <a:txBody>
                    <a:bodyPr/>
                    <a:lstStyle/>
                    <a:p>
                      <a:pPr lvl="0" algn="l">
                        <a:buNone/>
                      </a:pPr>
                      <a:r>
                        <a:rPr lang="en-US" sz="1800" b="0" i="0" u="none" strike="noStrike" noProof="0" dirty="0">
                          <a:solidFill>
                            <a:srgbClr val="000000"/>
                          </a:solidFill>
                          <a:latin typeface="Arial"/>
                        </a:rPr>
                        <a:t>Steve Easterbrook</a:t>
                      </a:r>
                      <a:endParaRPr lang="en-US" u="none"/>
                    </a:p>
                  </a:txBody>
                  <a:tcPr/>
                </a:tc>
                <a:tc>
                  <a:txBody>
                    <a:bodyPr/>
                    <a:lstStyle/>
                    <a:p>
                      <a:pPr lvl="0" algn="l">
                        <a:buNone/>
                      </a:pPr>
                      <a:r>
                        <a:rPr lang="en-US" sz="1800" b="0" i="0" u="none" strike="noStrike" noProof="0" dirty="0">
                          <a:solidFill>
                            <a:srgbClr val="000000"/>
                          </a:solidFill>
                          <a:latin typeface="Arial"/>
                        </a:rPr>
                        <a:t>70,900</a:t>
                      </a:r>
                      <a:endParaRPr lang="en-US" dirty="0"/>
                    </a:p>
                  </a:txBody>
                  <a:tcPr/>
                </a:tc>
                <a:tc>
                  <a:txBody>
                    <a:bodyPr/>
                    <a:lstStyle/>
                    <a:p>
                      <a:pPr lvl="0" algn="l">
                        <a:buNone/>
                      </a:pPr>
                      <a:r>
                        <a:rPr lang="en-US" sz="1800" b="0" i="0" u="none" strike="noStrike" noProof="0" dirty="0">
                          <a:solidFill>
                            <a:schemeClr val="tx1"/>
                          </a:solidFill>
                          <a:latin typeface="Arial"/>
                        </a:rPr>
                        <a:t>4.33%</a:t>
                      </a:r>
                    </a:p>
                  </a:txBody>
                  <a:tcPr/>
                </a:tc>
                <a:extLst>
                  <a:ext uri="{0D108BD9-81ED-4DB2-BD59-A6C34878D82A}">
                    <a16:rowId xmlns:a16="http://schemas.microsoft.com/office/drawing/2014/main" val="1675359496"/>
                  </a:ext>
                </a:extLst>
              </a:tr>
              <a:tr h="387257">
                <a:tc>
                  <a:txBody>
                    <a:bodyPr/>
                    <a:lstStyle/>
                    <a:p>
                      <a:pPr lvl="0" algn="l">
                        <a:buNone/>
                      </a:pPr>
                      <a:r>
                        <a:rPr lang="en-US" sz="1800" b="0" i="0" u="none" strike="noStrike" noProof="0" dirty="0">
                          <a:solidFill>
                            <a:srgbClr val="000000"/>
                          </a:solidFill>
                          <a:latin typeface="Arial"/>
                        </a:rPr>
                        <a:t>Chris Pratt </a:t>
                      </a:r>
                      <a:endParaRPr lang="en-US" u="none" dirty="0"/>
                    </a:p>
                  </a:txBody>
                  <a:tcPr/>
                </a:tc>
                <a:tc>
                  <a:txBody>
                    <a:bodyPr/>
                    <a:lstStyle/>
                    <a:p>
                      <a:pPr lvl="0" algn="l">
                        <a:buNone/>
                      </a:pPr>
                      <a:r>
                        <a:rPr lang="en-US" sz="1800" b="0" i="0" u="none" strike="noStrike" noProof="0" dirty="0">
                          <a:solidFill>
                            <a:srgbClr val="000000"/>
                          </a:solidFill>
                          <a:latin typeface="Arial"/>
                        </a:rPr>
                        <a:t>22,800,000</a:t>
                      </a:r>
                      <a:endParaRPr lang="en-US" dirty="0"/>
                    </a:p>
                  </a:txBody>
                  <a:tcPr/>
                </a:tc>
                <a:tc>
                  <a:txBody>
                    <a:bodyPr/>
                    <a:lstStyle/>
                    <a:p>
                      <a:pPr lvl="0" algn="l">
                        <a:buNone/>
                      </a:pPr>
                      <a:r>
                        <a:rPr lang="en-US" sz="1800" b="0" i="0" u="none" strike="noStrike" noProof="0" dirty="0">
                          <a:solidFill>
                            <a:srgbClr val="000000"/>
                          </a:solidFill>
                          <a:latin typeface="Arial"/>
                        </a:rPr>
                        <a:t>75.93%</a:t>
                      </a:r>
                    </a:p>
                  </a:txBody>
                  <a:tcPr/>
                </a:tc>
                <a:extLst>
                  <a:ext uri="{0D108BD9-81ED-4DB2-BD59-A6C34878D82A}">
                    <a16:rowId xmlns:a16="http://schemas.microsoft.com/office/drawing/2014/main" val="3301944789"/>
                  </a:ext>
                </a:extLst>
              </a:tr>
              <a:tr h="387258">
                <a:tc>
                  <a:txBody>
                    <a:bodyPr/>
                    <a:lstStyle/>
                    <a:p>
                      <a:pPr lvl="0" algn="l">
                        <a:buNone/>
                      </a:pPr>
                      <a:r>
                        <a:rPr lang="en-US" sz="1800" b="0" i="0" u="none" strike="noStrike" noProof="0" dirty="0">
                          <a:solidFill>
                            <a:srgbClr val="000000"/>
                          </a:solidFill>
                          <a:latin typeface="Arial"/>
                        </a:rPr>
                        <a:t>Barack Obama</a:t>
                      </a:r>
                      <a:endParaRPr lang="en-US" dirty="0"/>
                    </a:p>
                  </a:txBody>
                  <a:tcPr/>
                </a:tc>
                <a:tc>
                  <a:txBody>
                    <a:bodyPr/>
                    <a:lstStyle/>
                    <a:p>
                      <a:pPr lvl="0" algn="l">
                        <a:buNone/>
                      </a:pPr>
                      <a:r>
                        <a:rPr lang="en-US" sz="1800" b="0" i="0" u="none" strike="noStrike" noProof="0" dirty="0">
                          <a:solidFill>
                            <a:srgbClr val="000000"/>
                          </a:solidFill>
                          <a:latin typeface="Arial"/>
                        </a:rPr>
                        <a:t>91,200,000</a:t>
                      </a:r>
                      <a:endParaRPr lang="en-US" dirty="0"/>
                    </a:p>
                  </a:txBody>
                  <a:tcPr/>
                </a:tc>
                <a:tc>
                  <a:txBody>
                    <a:bodyPr/>
                    <a:lstStyle/>
                    <a:p>
                      <a:pPr>
                        <a:buNone/>
                      </a:pPr>
                      <a:r>
                        <a:rPr lang="en-US" sz="1800" dirty="0"/>
                        <a:t>99.60%</a:t>
                      </a:r>
                    </a:p>
                  </a:txBody>
                  <a:tcPr/>
                </a:tc>
                <a:extLst>
                  <a:ext uri="{0D108BD9-81ED-4DB2-BD59-A6C34878D82A}">
                    <a16:rowId xmlns:a16="http://schemas.microsoft.com/office/drawing/2014/main" val="2376308439"/>
                  </a:ext>
                </a:extLst>
              </a:tr>
              <a:tr h="387258">
                <a:tc>
                  <a:txBody>
                    <a:bodyPr/>
                    <a:lstStyle/>
                    <a:p>
                      <a:pPr>
                        <a:buNone/>
                      </a:pPr>
                      <a:r>
                        <a:rPr lang="en-US" sz="1800" dirty="0"/>
                        <a:t>Pewdiepie</a:t>
                      </a:r>
                    </a:p>
                  </a:txBody>
                  <a:tcPr/>
                </a:tc>
                <a:tc>
                  <a:txBody>
                    <a:bodyPr/>
                    <a:lstStyle/>
                    <a:p>
                      <a:pPr lvl="0" algn="l">
                        <a:buNone/>
                      </a:pPr>
                      <a:r>
                        <a:rPr lang="en-US" sz="1800" b="0" i="0" u="none" strike="noStrike" noProof="0" dirty="0">
                          <a:solidFill>
                            <a:srgbClr val="000000"/>
                          </a:solidFill>
                          <a:latin typeface="Arial"/>
                        </a:rPr>
                        <a:t>68,100,000</a:t>
                      </a:r>
                      <a:endParaRPr lang="en-US" dirty="0"/>
                    </a:p>
                  </a:txBody>
                  <a:tcPr/>
                </a:tc>
                <a:tc>
                  <a:txBody>
                    <a:bodyPr/>
                    <a:lstStyle/>
                    <a:p>
                      <a:pPr>
                        <a:buNone/>
                      </a:pPr>
                      <a:r>
                        <a:rPr lang="en-US" sz="1800" dirty="0"/>
                        <a:t>98.52%</a:t>
                      </a:r>
                    </a:p>
                  </a:txBody>
                  <a:tcPr/>
                </a:tc>
                <a:extLst>
                  <a:ext uri="{0D108BD9-81ED-4DB2-BD59-A6C34878D82A}">
                    <a16:rowId xmlns:a16="http://schemas.microsoft.com/office/drawing/2014/main" val="268944390"/>
                  </a:ext>
                </a:extLst>
              </a:tr>
            </a:tbl>
          </a:graphicData>
        </a:graphic>
      </p:graphicFrame>
    </p:spTree>
    <p:extLst>
      <p:ext uri="{BB962C8B-B14F-4D97-AF65-F5344CB8AC3E}">
        <p14:creationId xmlns:p14="http://schemas.microsoft.com/office/powerpoint/2010/main" val="2307272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37</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a:xfrm>
            <a:off x="457200" y="234882"/>
            <a:ext cx="8229600" cy="1143000"/>
          </a:xfrm>
        </p:spPr>
        <p:txBody>
          <a:bodyPr/>
          <a:lstStyle/>
          <a:p>
            <a:r>
              <a:rPr lang="en-US"/>
              <a:t>Conclusion</a:t>
            </a:r>
            <a:endParaRPr lang="en-US">
              <a:solidFill>
                <a:schemeClr val="tx1"/>
              </a:solidFill>
            </a:endParaRPr>
          </a:p>
        </p:txBody>
      </p:sp>
      <p:sp>
        <p:nvSpPr>
          <p:cNvPr id="6" name="Text Placeholder 5">
            <a:extLst>
              <a:ext uri="{FF2B5EF4-FFF2-40B4-BE49-F238E27FC236}">
                <a16:creationId xmlns:a16="http://schemas.microsoft.com/office/drawing/2014/main" id="{0AEDC484-A306-4551-8728-763D4C0F586B}"/>
              </a:ext>
            </a:extLst>
          </p:cNvPr>
          <p:cNvSpPr>
            <a:spLocks noGrp="1"/>
          </p:cNvSpPr>
          <p:nvPr>
            <p:ph type="body" idx="1"/>
          </p:nvPr>
        </p:nvSpPr>
        <p:spPr>
          <a:xfrm>
            <a:off x="457201" y="1714500"/>
            <a:ext cx="8229600" cy="4525963"/>
          </a:xfrm>
        </p:spPr>
        <p:txBody>
          <a:bodyPr/>
          <a:lstStyle/>
          <a:p>
            <a:pPr marL="25400" indent="0" algn="ctr">
              <a:buNone/>
            </a:pPr>
            <a:endParaRPr lang="en-US"/>
          </a:p>
          <a:p>
            <a:pPr marL="25400" indent="0">
              <a:spcBef>
                <a:spcPts val="600"/>
              </a:spcBef>
              <a:buNone/>
            </a:pPr>
            <a:endParaRPr lang="en-US"/>
          </a:p>
        </p:txBody>
      </p:sp>
      <p:sp>
        <p:nvSpPr>
          <p:cNvPr id="2" name="TextBox 1">
            <a:extLst>
              <a:ext uri="{FF2B5EF4-FFF2-40B4-BE49-F238E27FC236}">
                <a16:creationId xmlns:a16="http://schemas.microsoft.com/office/drawing/2014/main" id="{9D69F70B-C2A1-493A-AF68-95D3F85857A7}"/>
              </a:ext>
            </a:extLst>
          </p:cNvPr>
          <p:cNvSpPr txBox="1"/>
          <p:nvPr/>
        </p:nvSpPr>
        <p:spPr>
          <a:xfrm>
            <a:off x="3200400" y="3200400"/>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
        <p:nvSpPr>
          <p:cNvPr id="4" name="Text Placeholder 5">
            <a:extLst>
              <a:ext uri="{FF2B5EF4-FFF2-40B4-BE49-F238E27FC236}">
                <a16:creationId xmlns:a16="http://schemas.microsoft.com/office/drawing/2014/main" id="{FC1D584C-5275-4C38-98C4-D0320837B936}"/>
              </a:ext>
            </a:extLst>
          </p:cNvPr>
          <p:cNvSpPr txBox="1">
            <a:spLocks/>
          </p:cNvSpPr>
          <p:nvPr/>
        </p:nvSpPr>
        <p:spPr>
          <a:xfrm>
            <a:off x="457201" y="1714500"/>
            <a:ext cx="8203223" cy="452596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spcBef>
                <a:spcPts val="600"/>
              </a:spcBef>
              <a:buNone/>
            </a:pPr>
            <a:r>
              <a:rPr lang="en-US" sz="2000" i="1" dirty="0"/>
              <a:t>Some people in the modern World are considered ‘famous’ since they frequently appear in the news, TV, and social media.</a:t>
            </a:r>
          </a:p>
          <a:p>
            <a:pPr marL="25400" indent="0" algn="ctr">
              <a:spcBef>
                <a:spcPts val="600"/>
              </a:spcBef>
              <a:buNone/>
            </a:pPr>
            <a:r>
              <a:rPr lang="en-US" sz="2000" i="1" dirty="0"/>
              <a:t> Suggest a quantitative parameter of such ‘fame’, and build lists of persons that are sorted according to this parameter.</a:t>
            </a:r>
          </a:p>
          <a:p>
            <a:pPr marL="25400" indent="0" algn="ctr">
              <a:spcBef>
                <a:spcPts val="600"/>
              </a:spcBef>
              <a:buNone/>
            </a:pPr>
            <a:endParaRPr lang="en-US" sz="2000" i="1" dirty="0"/>
          </a:p>
          <a:p>
            <a:pPr algn="ctr">
              <a:spcBef>
                <a:spcPts val="600"/>
              </a:spcBef>
            </a:pPr>
            <a:r>
              <a:rPr lang="en-US"/>
              <a:t>The </a:t>
            </a:r>
            <a:r>
              <a:rPr lang="en-US" dirty="0"/>
              <a:t>best measure of this is google search results</a:t>
            </a:r>
          </a:p>
          <a:p>
            <a:pPr algn="ctr">
              <a:spcBef>
                <a:spcPts val="600"/>
              </a:spcBef>
            </a:pPr>
            <a:r>
              <a:rPr lang="en-US" dirty="0"/>
              <a:t>(1070-1070*(2.72^(-C3/16000000)))*0.0934=Fame%</a:t>
            </a:r>
          </a:p>
        </p:txBody>
      </p:sp>
    </p:spTree>
    <p:extLst>
      <p:ext uri="{BB962C8B-B14F-4D97-AF65-F5344CB8AC3E}">
        <p14:creationId xmlns:p14="http://schemas.microsoft.com/office/powerpoint/2010/main" val="3336215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a:t>Bibliography</a:t>
            </a:r>
            <a:endParaRPr lang="en-US" sz="4400" b="0" i="0" u="none" strike="noStrike" cap="none">
              <a:solidFill>
                <a:schemeClr val="lt1"/>
              </a:solidFill>
              <a:latin typeface="Calibri"/>
              <a:ea typeface="Calibri"/>
              <a:cs typeface="Calibri"/>
            </a:endParaRPr>
          </a:p>
        </p:txBody>
      </p:sp>
      <p:sp>
        <p:nvSpPr>
          <p:cNvPr id="170" name="Shape 1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38</a:t>
            </a:fld>
            <a:endParaRPr sz="1200">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B4DE88EF-7A02-405D-B5A0-E810E42B39D7}"/>
              </a:ext>
            </a:extLst>
          </p:cNvPr>
          <p:cNvSpPr>
            <a:spLocks noGrp="1"/>
          </p:cNvSpPr>
          <p:nvPr>
            <p:ph type="body" idx="1"/>
          </p:nvPr>
        </p:nvSpPr>
        <p:spPr/>
        <p:txBody>
          <a:bodyPr/>
          <a:lstStyle/>
          <a:p>
            <a:r>
              <a:rPr lang="en-US" sz="2000" u="sng" dirty="0">
                <a:solidFill>
                  <a:srgbClr val="8DB3E2"/>
                </a:solidFill>
              </a:rPr>
              <a:t>https://www.reddit.com/r/dataisbeautiful/comments/5700sj/octhe_results_of_the_reddit_demographics_survey/</a:t>
            </a:r>
          </a:p>
          <a:p>
            <a:r>
              <a:rPr lang="en-US" sz="2000" u="sng" dirty="0">
                <a:solidFill>
                  <a:srgbClr val="8DB3E2"/>
                </a:solidFill>
              </a:rPr>
              <a:t>https://www.wordtracker.com/</a:t>
            </a:r>
          </a:p>
          <a:p>
            <a:pPr>
              <a:spcBef>
                <a:spcPts val="600"/>
              </a:spcBef>
            </a:pPr>
            <a:r>
              <a:rPr lang="en-US" sz="2000" u="sng" dirty="0">
                <a:solidFill>
                  <a:srgbClr val="8DB3E2"/>
                </a:solidFill>
              </a:rPr>
              <a:t>https://keywordseverywhere.com/</a:t>
            </a:r>
          </a:p>
          <a:p>
            <a:pPr>
              <a:spcBef>
                <a:spcPts val="600"/>
              </a:spcBef>
            </a:pPr>
            <a:r>
              <a:rPr lang="en-US" sz="2000" u="sng" dirty="0">
                <a:solidFill>
                  <a:srgbClr val="8DB3E2"/>
                </a:solidFill>
              </a:rPr>
              <a:t>http://www.neatorama.com/2013/08/13/Can-Fame-Be-Measured-Quantitatively/</a:t>
            </a:r>
          </a:p>
          <a:p>
            <a:pPr>
              <a:spcBef>
                <a:spcPts val="600"/>
              </a:spcBef>
            </a:pPr>
            <a:r>
              <a:rPr lang="en-US" sz="2000" u="sng" dirty="0">
                <a:solidFill>
                  <a:srgbClr val="8DB3E2"/>
                </a:solidFill>
              </a:rPr>
              <a:t>https://www.reddit.com/r/samplesize</a:t>
            </a:r>
          </a:p>
          <a:p>
            <a:pPr>
              <a:spcBef>
                <a:spcPts val="600"/>
              </a:spcBef>
            </a:pPr>
            <a:r>
              <a:rPr lang="en-US" sz="2000" u="sng" dirty="0">
                <a:solidFill>
                  <a:srgbClr val="8DB3E2"/>
                </a:solidFill>
              </a:rPr>
              <a:t>https://www.google.com/sheets/about/</a:t>
            </a:r>
          </a:p>
          <a:p>
            <a:pPr>
              <a:spcBef>
                <a:spcPts val="600"/>
              </a:spcBef>
            </a:pPr>
            <a:endParaRPr lang="en-US" sz="2000" dirty="0"/>
          </a:p>
          <a:p>
            <a:pPr>
              <a:spcBef>
                <a:spcPts val="600"/>
              </a:spcBef>
            </a:pPr>
            <a:r>
              <a:rPr lang="en-US" sz="2800" dirty="0"/>
              <a:t>Acknowledgements: </a:t>
            </a:r>
          </a:p>
          <a:p>
            <a:pPr>
              <a:spcBef>
                <a:spcPts val="600"/>
              </a:spcBef>
            </a:pPr>
            <a:r>
              <a:rPr lang="en-US" sz="2000" dirty="0"/>
              <a:t>Murray Chisholm</a:t>
            </a:r>
            <a:endParaRPr lang="en-US" sz="2800" dirty="0"/>
          </a:p>
          <a:p>
            <a:pPr>
              <a:spcBef>
                <a:spcPts val="600"/>
              </a:spcBef>
            </a:pPr>
            <a:r>
              <a:rPr lang="en-US" sz="2000" dirty="0"/>
              <a:t>My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34882"/>
            <a:ext cx="8229600" cy="1143000"/>
          </a:xfrm>
          <a:prstGeom prst="rect">
            <a:avLst/>
          </a:prstGeom>
          <a:noFill/>
          <a:ln>
            <a:noFill/>
          </a:ln>
        </p:spPr>
        <p:txBody>
          <a:bodyPr spcFirstLastPara="1" wrap="square" lIns="91425" tIns="45700" rIns="91425" bIns="45700" anchor="ctr" anchorCtr="0">
            <a:noAutofit/>
          </a:bodyPr>
          <a:lstStyle/>
          <a:p>
            <a:r>
              <a:rPr lang="en-US"/>
              <a:t>My survey</a:t>
            </a:r>
            <a:endParaRPr lang="en-US" sz="4400" b="0" i="0" u="none" strike="noStrike" cap="none">
              <a:solidFill>
                <a:schemeClr val="lt1"/>
              </a:solidFill>
              <a:latin typeface="Calibri"/>
              <a:ea typeface="Calibri"/>
              <a:cs typeface="Calibri"/>
            </a:endParaRPr>
          </a:p>
        </p:txBody>
      </p:sp>
      <p:sp>
        <p:nvSpPr>
          <p:cNvPr id="119" name="Shape 119"/>
          <p:cNvSpPr txBox="1">
            <a:spLocks noGrp="1"/>
          </p:cNvSpPr>
          <p:nvPr>
            <p:ph type="body" idx="1"/>
          </p:nvPr>
        </p:nvSpPr>
        <p:spPr>
          <a:xfrm>
            <a:off x="457200" y="1600200"/>
            <a:ext cx="8243977" cy="4525963"/>
          </a:xfrm>
          <a:prstGeom prst="rect">
            <a:avLst/>
          </a:prstGeom>
          <a:noFill/>
          <a:ln>
            <a:noFill/>
          </a:ln>
        </p:spPr>
        <p:txBody>
          <a:bodyPr spcFirstLastPara="1" wrap="square" lIns="91425" tIns="45700" rIns="91425" bIns="45700" anchor="t" anchorCtr="0">
            <a:noAutofit/>
          </a:bodyPr>
          <a:lstStyle/>
          <a:p>
            <a:pPr indent="-457200" algn="ctr">
              <a:spcBef>
                <a:spcPts val="0"/>
              </a:spcBef>
            </a:pPr>
            <a:r>
              <a:rPr lang="en-US" dirty="0"/>
              <a:t>Data from survey is 'actual measure of fame'</a:t>
            </a:r>
          </a:p>
          <a:p>
            <a:pPr indent="-457200" algn="ctr">
              <a:spcBef>
                <a:spcPts val="0"/>
              </a:spcBef>
            </a:pPr>
            <a:r>
              <a:rPr lang="en-US" dirty="0"/>
              <a:t>I compared data from survey to quantitative parameters I could find </a:t>
            </a:r>
          </a:p>
          <a:p>
            <a:pPr indent="-457200" algn="ctr">
              <a:spcBef>
                <a:spcPts val="0"/>
              </a:spcBef>
            </a:pPr>
            <a:r>
              <a:rPr lang="en-US" dirty="0"/>
              <a:t>My </a:t>
            </a:r>
            <a:r>
              <a:rPr lang="en-US" dirty="0">
                <a:hlinkClick r:id="rId3"/>
              </a:rPr>
              <a:t>survey</a:t>
            </a:r>
            <a:r>
              <a:rPr lang="en-US" dirty="0"/>
              <a:t>, got 1,070 responses</a:t>
            </a:r>
            <a:endParaRPr lang="en-US" dirty="0">
              <a:hlinkClick r:id="rId3"/>
            </a:endParaRPr>
          </a:p>
          <a:p>
            <a:pPr indent="-457200" algn="ctr">
              <a:spcBef>
                <a:spcPts val="0"/>
              </a:spcBef>
            </a:pPr>
            <a:r>
              <a:rPr lang="en-US" dirty="0"/>
              <a:t>My survey asked about 21 people</a:t>
            </a:r>
            <a:endParaRPr lang="en-US" dirty="0">
              <a:solidFill>
                <a:schemeClr val="tx1"/>
              </a:solidFill>
            </a:endParaRPr>
          </a:p>
          <a:p>
            <a:pPr indent="-457200" algn="ctr">
              <a:spcBef>
                <a:spcPts val="0"/>
              </a:spcBef>
            </a:pPr>
            <a:r>
              <a:rPr lang="en-US" dirty="0"/>
              <a:t>Some were very famous some were not</a:t>
            </a:r>
          </a:p>
          <a:p>
            <a:pPr indent="-457200" algn="ctr">
              <a:spcBef>
                <a:spcPts val="0"/>
              </a:spcBef>
            </a:pPr>
            <a:endParaRPr lang="en-US" dirty="0"/>
          </a:p>
          <a:p>
            <a:pPr marL="0" indent="0" algn="ctr">
              <a:spcBef>
                <a:spcPts val="0"/>
              </a:spcBef>
              <a:buNone/>
            </a:pPr>
            <a:endParaRPr lang="en-US" dirty="0"/>
          </a:p>
          <a:p>
            <a:pPr marL="0" indent="0" algn="ctr">
              <a:spcBef>
                <a:spcPts val="0"/>
              </a:spcBef>
              <a:buNone/>
            </a:pPr>
            <a:endParaRPr lang="en-US" dirty="0"/>
          </a:p>
        </p:txBody>
      </p:sp>
      <p:sp>
        <p:nvSpPr>
          <p:cNvPr id="120" name="Shape 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4</a:t>
            </a:fld>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Name Recognition</a:t>
            </a:r>
            <a:endParaRPr lang="en-US" sz="4400" b="0" i="0" u="none" strike="noStrike" cap="none">
              <a:solidFill>
                <a:schemeClr val="lt1"/>
              </a:solidFill>
              <a:latin typeface="Calibri"/>
              <a:ea typeface="Calibri"/>
              <a:cs typeface="Calibri"/>
            </a:endParaRPr>
          </a:p>
        </p:txBody>
      </p:sp>
      <p:sp>
        <p:nvSpPr>
          <p:cNvPr id="120" name="Shape 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5</a:t>
            </a:fld>
            <a:endParaRPr sz="1200" b="0" i="0" u="none" strike="noStrike" cap="none">
              <a:solidFill>
                <a:schemeClr val="lt1"/>
              </a:solidFill>
              <a:latin typeface="Calibri"/>
              <a:ea typeface="Calibri"/>
              <a:cs typeface="Calibri"/>
              <a:sym typeface="Calibri"/>
            </a:endParaRPr>
          </a:p>
        </p:txBody>
      </p:sp>
      <p:pic>
        <p:nvPicPr>
          <p:cNvPr id="9" name="Picture 9" descr="A screenshot of a cell phone&#10;&#10;Description generated with high confidence">
            <a:extLst>
              <a:ext uri="{FF2B5EF4-FFF2-40B4-BE49-F238E27FC236}">
                <a16:creationId xmlns:a16="http://schemas.microsoft.com/office/drawing/2014/main" id="{ADFB090C-EC88-4044-B4DB-5AA23B67B5D3}"/>
              </a:ext>
            </a:extLst>
          </p:cNvPr>
          <p:cNvPicPr>
            <a:picLocks noChangeAspect="1"/>
          </p:cNvPicPr>
          <p:nvPr/>
        </p:nvPicPr>
        <p:blipFill>
          <a:blip r:embed="rId3"/>
          <a:stretch>
            <a:fillRect/>
          </a:stretch>
        </p:blipFill>
        <p:spPr>
          <a:xfrm>
            <a:off x="454325" y="1703221"/>
            <a:ext cx="8235350" cy="5406876"/>
          </a:xfrm>
          <a:prstGeom prst="rect">
            <a:avLst/>
          </a:prstGeom>
        </p:spPr>
      </p:pic>
    </p:spTree>
    <p:extLst>
      <p:ext uri="{BB962C8B-B14F-4D97-AF65-F5344CB8AC3E}">
        <p14:creationId xmlns:p14="http://schemas.microsoft.com/office/powerpoint/2010/main" val="190596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Face Recognition</a:t>
            </a:r>
            <a:endParaRPr lang="en-US" sz="4400" b="0" i="0" u="none" strike="noStrike" cap="none">
              <a:solidFill>
                <a:schemeClr val="lt1"/>
              </a:solidFill>
              <a:latin typeface="Calibri"/>
              <a:ea typeface="Calibri"/>
              <a:cs typeface="Calibri"/>
            </a:endParaRPr>
          </a:p>
        </p:txBody>
      </p:sp>
      <p:sp>
        <p:nvSpPr>
          <p:cNvPr id="120" name="Shape 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6</a:t>
            </a:fld>
            <a:endParaRPr sz="1200" b="0" i="0" u="none" strike="noStrike" cap="none">
              <a:solidFill>
                <a:schemeClr val="lt1"/>
              </a:solidFill>
              <a:latin typeface="Calibri"/>
              <a:ea typeface="Calibri"/>
              <a:cs typeface="Calibri"/>
              <a:sym typeface="Calibri"/>
            </a:endParaRPr>
          </a:p>
        </p:txBody>
      </p:sp>
      <p:pic>
        <p:nvPicPr>
          <p:cNvPr id="2" name="Picture 2" descr="A screenshot of a social media post&#10;&#10;Description generated with very high confidence">
            <a:extLst>
              <a:ext uri="{FF2B5EF4-FFF2-40B4-BE49-F238E27FC236}">
                <a16:creationId xmlns:a16="http://schemas.microsoft.com/office/drawing/2014/main" id="{EDE98E71-6AC9-42B5-AFD8-B66D7946F2C7}"/>
              </a:ext>
            </a:extLst>
          </p:cNvPr>
          <p:cNvPicPr>
            <a:picLocks noChangeAspect="1"/>
          </p:cNvPicPr>
          <p:nvPr/>
        </p:nvPicPr>
        <p:blipFill>
          <a:blip r:embed="rId3"/>
          <a:stretch>
            <a:fillRect/>
          </a:stretch>
        </p:blipFill>
        <p:spPr>
          <a:xfrm>
            <a:off x="454325" y="1703743"/>
            <a:ext cx="8235350" cy="5233305"/>
          </a:xfrm>
          <a:prstGeom prst="rect">
            <a:avLst/>
          </a:prstGeom>
        </p:spPr>
      </p:pic>
    </p:spTree>
    <p:extLst>
      <p:ext uri="{BB962C8B-B14F-4D97-AF65-F5344CB8AC3E}">
        <p14:creationId xmlns:p14="http://schemas.microsoft.com/office/powerpoint/2010/main" val="257945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Is person known</a:t>
            </a:r>
            <a:endParaRPr lang="en-US" sz="4400" b="0" i="0" u="none" strike="noStrike" cap="none">
              <a:solidFill>
                <a:schemeClr val="lt1"/>
              </a:solidFill>
              <a:latin typeface="Calibri"/>
              <a:ea typeface="Calibri"/>
              <a:cs typeface="Calibri"/>
            </a:endParaRPr>
          </a:p>
        </p:txBody>
      </p:sp>
      <p:sp>
        <p:nvSpPr>
          <p:cNvPr id="120" name="Shape 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7</a:t>
            </a:fld>
            <a:endParaRPr sz="1200" b="0" i="0" u="none" strike="noStrike" cap="none">
              <a:solidFill>
                <a:schemeClr val="lt1"/>
              </a:solidFill>
              <a:latin typeface="Calibri"/>
              <a:ea typeface="Calibri"/>
              <a:cs typeface="Calibri"/>
              <a:sym typeface="Calibri"/>
            </a:endParaRPr>
          </a:p>
        </p:txBody>
      </p:sp>
      <p:pic>
        <p:nvPicPr>
          <p:cNvPr id="7" name="Picture 7" descr="A screenshot of a cell phone&#10;&#10;Description generated with very high confidence">
            <a:extLst>
              <a:ext uri="{FF2B5EF4-FFF2-40B4-BE49-F238E27FC236}">
                <a16:creationId xmlns:a16="http://schemas.microsoft.com/office/drawing/2014/main" id="{D764F4B9-7612-4C45-BB13-D7B81EC731AC}"/>
              </a:ext>
            </a:extLst>
          </p:cNvPr>
          <p:cNvPicPr>
            <a:picLocks noChangeAspect="1"/>
          </p:cNvPicPr>
          <p:nvPr/>
        </p:nvPicPr>
        <p:blipFill>
          <a:blip r:embed="rId3"/>
          <a:stretch>
            <a:fillRect/>
          </a:stretch>
        </p:blipFill>
        <p:spPr>
          <a:xfrm>
            <a:off x="454325" y="1699579"/>
            <a:ext cx="8235350" cy="5759219"/>
          </a:xfrm>
          <a:prstGeom prst="rect">
            <a:avLst/>
          </a:prstGeom>
        </p:spPr>
      </p:pic>
    </p:spTree>
    <p:extLst>
      <p:ext uri="{BB962C8B-B14F-4D97-AF65-F5344CB8AC3E}">
        <p14:creationId xmlns:p14="http://schemas.microsoft.com/office/powerpoint/2010/main" val="120601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8</a:t>
            </a:fld>
            <a:endParaRPr sz="12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B8EA214-04F7-4611-A41D-FDD90D6940B1}"/>
              </a:ext>
            </a:extLst>
          </p:cNvPr>
          <p:cNvSpPr>
            <a:spLocks noGrp="1"/>
          </p:cNvSpPr>
          <p:nvPr>
            <p:ph type="title"/>
          </p:nvPr>
        </p:nvSpPr>
        <p:spPr/>
        <p:txBody>
          <a:bodyPr/>
          <a:lstStyle/>
          <a:p>
            <a:r>
              <a:rPr lang="en-US"/>
              <a:t>People in Survey</a:t>
            </a:r>
          </a:p>
        </p:txBody>
      </p:sp>
      <p:sp>
        <p:nvSpPr>
          <p:cNvPr id="6" name="Text Placeholder 5">
            <a:extLst>
              <a:ext uri="{FF2B5EF4-FFF2-40B4-BE49-F238E27FC236}">
                <a16:creationId xmlns:a16="http://schemas.microsoft.com/office/drawing/2014/main" id="{0AEDC484-A306-4551-8728-763D4C0F586B}"/>
              </a:ext>
            </a:extLst>
          </p:cNvPr>
          <p:cNvSpPr>
            <a:spLocks noGrp="1"/>
          </p:cNvSpPr>
          <p:nvPr>
            <p:ph type="body" idx="1"/>
          </p:nvPr>
        </p:nvSpPr>
        <p:spPr/>
        <p:txBody>
          <a:bodyPr/>
          <a:lstStyle/>
          <a:p>
            <a:pPr algn="ctr">
              <a:buNone/>
            </a:pPr>
            <a:r>
              <a:rPr lang="en-US" dirty="0">
                <a:solidFill>
                  <a:srgbClr val="FFFFFF"/>
                </a:solidFill>
              </a:rPr>
              <a:t>Jeff Bezos, Katy Perry, Cristiano Ronaldo</a:t>
            </a:r>
            <a:r>
              <a:rPr lang="en-US" dirty="0"/>
              <a:t>, </a:t>
            </a:r>
            <a:r>
              <a:rPr lang="en-US" dirty="0">
                <a:solidFill>
                  <a:srgbClr val="FFFFFF"/>
                </a:solidFill>
              </a:rPr>
              <a:t>Elon Musk, Bill Gates</a:t>
            </a:r>
            <a:r>
              <a:rPr lang="en-US" dirty="0"/>
              <a:t>, </a:t>
            </a:r>
            <a:r>
              <a:rPr lang="en-US" dirty="0">
                <a:solidFill>
                  <a:srgbClr val="FFFFFF"/>
                </a:solidFill>
              </a:rPr>
              <a:t>Ralph Fiennes, Brad Pitt, Pippa Middleton, Jacob Sartorius, Tiffany </a:t>
            </a:r>
            <a:r>
              <a:rPr lang="en-US" dirty="0" err="1">
                <a:solidFill>
                  <a:srgbClr val="FFFFFF"/>
                </a:solidFill>
              </a:rPr>
              <a:t>Haddish</a:t>
            </a:r>
            <a:r>
              <a:rPr lang="en-US" dirty="0">
                <a:solidFill>
                  <a:srgbClr val="FFFFFF"/>
                </a:solidFill>
              </a:rPr>
              <a:t>, Beyoncé, John Green</a:t>
            </a:r>
            <a:r>
              <a:rPr lang="en-US" dirty="0"/>
              <a:t>, </a:t>
            </a:r>
            <a:r>
              <a:rPr lang="en-US" dirty="0">
                <a:solidFill>
                  <a:srgbClr val="FFFFFF"/>
                </a:solidFill>
              </a:rPr>
              <a:t>Kendall Jenner, Bella Forrest</a:t>
            </a:r>
            <a:r>
              <a:rPr lang="en-US" dirty="0"/>
              <a:t>, </a:t>
            </a:r>
            <a:r>
              <a:rPr lang="en-US" dirty="0">
                <a:solidFill>
                  <a:srgbClr val="FFFFFF"/>
                </a:solidFill>
              </a:rPr>
              <a:t>Yayoi </a:t>
            </a:r>
            <a:r>
              <a:rPr lang="en-US" dirty="0" err="1">
                <a:solidFill>
                  <a:srgbClr val="FFFFFF"/>
                </a:solidFill>
              </a:rPr>
              <a:t>Kusama</a:t>
            </a:r>
            <a:r>
              <a:rPr lang="en-US" dirty="0">
                <a:solidFill>
                  <a:srgbClr val="FFFFFF"/>
                </a:solidFill>
              </a:rPr>
              <a:t>, Donald Trump, Édouard Philippe, Mark A. </a:t>
            </a:r>
            <a:r>
              <a:rPr lang="en-US" dirty="0" err="1">
                <a:solidFill>
                  <a:srgbClr val="FFFFFF"/>
                </a:solidFill>
              </a:rPr>
              <a:t>Milley</a:t>
            </a:r>
            <a:r>
              <a:rPr lang="en-US" dirty="0">
                <a:solidFill>
                  <a:srgbClr val="FFFFFF"/>
                </a:solidFill>
              </a:rPr>
              <a:t>, Chris </a:t>
            </a:r>
            <a:r>
              <a:rPr lang="en-US" dirty="0" err="1">
                <a:solidFill>
                  <a:srgbClr val="FFFFFF"/>
                </a:solidFill>
              </a:rPr>
              <a:t>Hemsworth</a:t>
            </a:r>
            <a:r>
              <a:rPr lang="en-US" dirty="0">
                <a:solidFill>
                  <a:srgbClr val="FFFFFF"/>
                </a:solidFill>
              </a:rPr>
              <a:t>, Gigi Hadid, Banksy</a:t>
            </a:r>
          </a:p>
          <a:p>
            <a:pPr marL="25400" indent="0">
              <a:spcBef>
                <a:spcPts val="600"/>
              </a:spcBef>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a:t>Who answered my survey</a:t>
            </a:r>
            <a:endParaRPr lang="en-US" sz="4400" b="0" i="0" u="none" strike="noStrike" cap="none">
              <a:solidFill>
                <a:schemeClr val="lt1"/>
              </a:solidFill>
              <a:latin typeface="Calibri"/>
              <a:ea typeface="Calibri"/>
              <a:cs typeface="Calibri"/>
            </a:endParaRPr>
          </a:p>
        </p:txBody>
      </p:sp>
      <p:sp>
        <p:nvSpPr>
          <p:cNvPr id="137" name="Shape 1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9</a:t>
            </a:fld>
            <a:endParaRPr sz="1200" b="0" i="0" u="none" strike="noStrike" cap="none">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A9CC62E8-EDD9-403E-8A9C-3B6E6F76A05A}"/>
              </a:ext>
            </a:extLst>
          </p:cNvPr>
          <p:cNvSpPr txBox="1"/>
          <p:nvPr/>
        </p:nvSpPr>
        <p:spPr>
          <a:xfrm>
            <a:off x="460076" y="1805796"/>
            <a:ext cx="8223848" cy="40318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Clr>
                <a:schemeClr val="bg1"/>
              </a:buClr>
              <a:buChar char="•"/>
            </a:pPr>
            <a:r>
              <a:rPr lang="en-US" sz="3200" dirty="0">
                <a:solidFill>
                  <a:srgbClr val="FFFFFF"/>
                </a:solidFill>
                <a:latin typeface="Calibri"/>
                <a:cs typeface="Calibri"/>
              </a:rPr>
              <a:t>New Zealanders</a:t>
            </a:r>
          </a:p>
          <a:p>
            <a:pPr marL="457200" indent="-457200" algn="ctr">
              <a:buClr>
                <a:schemeClr val="bg1"/>
              </a:buClr>
              <a:buChar char="•"/>
            </a:pPr>
            <a:r>
              <a:rPr lang="en-US" sz="3200" dirty="0">
                <a:solidFill>
                  <a:srgbClr val="FFFFFF"/>
                </a:solidFill>
                <a:latin typeface="Calibri"/>
              </a:rPr>
              <a:t>Reddit, /r/samplesize</a:t>
            </a:r>
            <a:endParaRPr lang="en-US" sz="3200" dirty="0">
              <a:solidFill>
                <a:schemeClr val="bg1"/>
              </a:solidFill>
              <a:latin typeface="Calibri" panose="020F0502020204030204" pitchFamily="34" charset="0"/>
            </a:endParaRPr>
          </a:p>
          <a:p>
            <a:pPr marL="457200" indent="-457200" algn="ctr">
              <a:buClr>
                <a:schemeClr val="bg1"/>
              </a:buClr>
              <a:buChar char="•"/>
            </a:pPr>
            <a:r>
              <a:rPr lang="en-US" sz="3200" dirty="0">
                <a:solidFill>
                  <a:srgbClr val="FFFFFF"/>
                </a:solidFill>
                <a:latin typeface="Calibri"/>
                <a:cs typeface="Calibri"/>
              </a:rPr>
              <a:t>56.7% 18-25</a:t>
            </a:r>
          </a:p>
          <a:p>
            <a:pPr marL="457200" indent="-457200" algn="ctr">
              <a:buClr>
                <a:schemeClr val="bg1"/>
              </a:buClr>
              <a:buChar char="•"/>
            </a:pPr>
            <a:r>
              <a:rPr lang="en-US" sz="3200" dirty="0">
                <a:solidFill>
                  <a:srgbClr val="FFFFFF"/>
                </a:solidFill>
                <a:latin typeface="Calibri"/>
                <a:cs typeface="Calibri"/>
              </a:rPr>
              <a:t>22.7% 26-35,</a:t>
            </a:r>
          </a:p>
          <a:p>
            <a:pPr marL="457200" indent="-457200" algn="ctr">
              <a:buClr>
                <a:schemeClr val="bg1"/>
              </a:buClr>
              <a:buFont typeface="Arial" panose="020B0604020202020204" pitchFamily="34" charset="0"/>
              <a:buChar char="•"/>
            </a:pPr>
            <a:r>
              <a:rPr lang="en-US" sz="3200" dirty="0">
                <a:solidFill>
                  <a:srgbClr val="FFFFFF"/>
                </a:solidFill>
                <a:latin typeface="Calibri"/>
                <a:cs typeface="Calibri"/>
              </a:rPr>
              <a:t>14.4% &lt;17</a:t>
            </a:r>
          </a:p>
          <a:p>
            <a:pPr marL="457200" indent="-457200" algn="ctr">
              <a:buClr>
                <a:schemeClr val="bg1"/>
              </a:buClr>
              <a:buChar char="•"/>
            </a:pPr>
            <a:r>
              <a:rPr lang="en-US" sz="3200" dirty="0">
                <a:solidFill>
                  <a:srgbClr val="FFFFFF"/>
                </a:solidFill>
                <a:latin typeface="Calibri"/>
                <a:cs typeface="Calibri"/>
              </a:rPr>
              <a:t>63.1% male, and 33.3% female</a:t>
            </a:r>
          </a:p>
          <a:p>
            <a:pPr marL="457200" indent="-457200" algn="ctr">
              <a:buClr>
                <a:schemeClr val="bg1"/>
              </a:buClr>
              <a:buChar char="•"/>
            </a:pPr>
            <a:r>
              <a:rPr lang="en-US" sz="3200" dirty="0">
                <a:solidFill>
                  <a:srgbClr val="FFFFFF"/>
                </a:solidFill>
                <a:latin typeface="Calibri"/>
                <a:cs typeface="Calibri"/>
              </a:rPr>
              <a:t>81.8% white</a:t>
            </a:r>
          </a:p>
          <a:p>
            <a:pPr marL="457200" indent="-457200" algn="ctr">
              <a:buClr>
                <a:schemeClr val="bg1"/>
              </a:buClr>
              <a:buChar char="•"/>
            </a:pPr>
            <a:r>
              <a:rPr lang="en-US" sz="3200" dirty="0">
                <a:solidFill>
                  <a:srgbClr val="FFFFFF"/>
                </a:solidFill>
                <a:latin typeface="Calibri"/>
                <a:cs typeface="Calibri"/>
              </a:rPr>
              <a:t>69.8% American, 10.1% Canadian, 8.1% UK</a:t>
            </a:r>
          </a:p>
        </p:txBody>
      </p:sp>
    </p:spTree>
  </p:cSld>
  <p:clrMapOvr>
    <a:masterClrMapping/>
  </p:clrMapOvr>
</p:sld>
</file>

<file path=ppt/theme/theme1.xml><?xml version="1.0" encoding="utf-8"?>
<a:theme xmlns:a="http://schemas.openxmlformats.org/drawingml/2006/main" name="IY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1234</Words>
  <Application>Microsoft Office PowerPoint</Application>
  <PresentationFormat>On-screen Show (4:3)</PresentationFormat>
  <Paragraphs>305</Paragraphs>
  <Slides>38</Slides>
  <Notes>38</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 Math</vt:lpstr>
      <vt:lpstr>IYPT</vt:lpstr>
      <vt:lpstr>11. Fame</vt:lpstr>
      <vt:lpstr>The Problem</vt:lpstr>
      <vt:lpstr>Definitions</vt:lpstr>
      <vt:lpstr>My survey</vt:lpstr>
      <vt:lpstr>Name Recognition</vt:lpstr>
      <vt:lpstr>Face Recognition</vt:lpstr>
      <vt:lpstr>Is person known</vt:lpstr>
      <vt:lpstr>People in Survey</vt:lpstr>
      <vt:lpstr>Who answered my survey</vt:lpstr>
      <vt:lpstr>Quantitative Measures</vt:lpstr>
      <vt:lpstr>Data (survey)</vt:lpstr>
      <vt:lpstr>Data (google searches)</vt:lpstr>
      <vt:lpstr>Data (social media)</vt:lpstr>
      <vt:lpstr>Monthly Searches</vt:lpstr>
      <vt:lpstr>Name recognition vs Monthly Searches</vt:lpstr>
      <vt:lpstr>Being Known vs Monthly Searches</vt:lpstr>
      <vt:lpstr>Face recognition vs Monthly Searches</vt:lpstr>
      <vt:lpstr>Average Social Media Followers</vt:lpstr>
      <vt:lpstr>Name recognition vs Social Media</vt:lpstr>
      <vt:lpstr>Being Known vs Social Media</vt:lpstr>
      <vt:lpstr>Face recognition vs Social Media</vt:lpstr>
      <vt:lpstr>Google Search Results</vt:lpstr>
      <vt:lpstr>Name Recognition vs Google Searches</vt:lpstr>
      <vt:lpstr>Being Known vs Google Searches</vt:lpstr>
      <vt:lpstr>Face Recognition vs Google Searches</vt:lpstr>
      <vt:lpstr>PowerPoint Presentation</vt:lpstr>
      <vt:lpstr>Average of Social Media Followers</vt:lpstr>
      <vt:lpstr>Monthly Searches</vt:lpstr>
      <vt:lpstr>Google Search Results</vt:lpstr>
      <vt:lpstr>PowerPoint Presentation</vt:lpstr>
      <vt:lpstr>Google search results to measure fame </vt:lpstr>
      <vt:lpstr>Google search results to measure fame </vt:lpstr>
      <vt:lpstr>Google search results to measure fame </vt:lpstr>
      <vt:lpstr>People from survey fame percentages </vt:lpstr>
      <vt:lpstr>People from survey fame percentages </vt:lpstr>
      <vt:lpstr>Other peoples fame percentages </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Invent yoursl</dc:title>
  <cp:lastModifiedBy>lydia.penpaly@outlook.com</cp:lastModifiedBy>
  <cp:revision>230</cp:revision>
  <dcterms:modified xsi:type="dcterms:W3CDTF">2018-07-07T05:40:09Z</dcterms:modified>
</cp:coreProperties>
</file>