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sldIdLst>
    <p:sldId id="297" r:id="rId2"/>
    <p:sldId id="309" r:id="rId3"/>
    <p:sldId id="300" r:id="rId4"/>
    <p:sldId id="310" r:id="rId5"/>
    <p:sldId id="304" r:id="rId6"/>
    <p:sldId id="307" r:id="rId7"/>
    <p:sldId id="311" r:id="rId8"/>
    <p:sldId id="312" r:id="rId9"/>
    <p:sldId id="302" r:id="rId10"/>
    <p:sldId id="28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0D0D"/>
    <a:srgbClr val="000000"/>
    <a:srgbClr val="222222"/>
    <a:srgbClr val="0707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14" autoAdjust="0"/>
    <p:restoredTop sz="74354" autoAdjust="0"/>
  </p:normalViewPr>
  <p:slideViewPr>
    <p:cSldViewPr>
      <p:cViewPr varScale="1">
        <p:scale>
          <a:sx n="54" d="100"/>
          <a:sy n="54" d="100"/>
        </p:scale>
        <p:origin x="16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284BF0-D375-402A-A3E4-E04C4EBF861C}" type="datetimeFigureOut">
              <a:rPr lang="en-US" smtClean="0"/>
              <a:pPr/>
              <a:t>7/6/2018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9B0917-F1DA-4FD0-A814-1457AC661333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81362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First, I would like to thank both the reporter and the opponent for their presentations </a:t>
            </a:r>
            <a:r>
              <a:rPr lang="en-NZ" dirty="0" err="1"/>
              <a:t>anfd</a:t>
            </a:r>
            <a:r>
              <a:rPr lang="en-NZ" dirty="0"/>
              <a:t> </a:t>
            </a:r>
            <a:r>
              <a:rPr lang="en-NZ" dirty="0" err="1"/>
              <a:t>disscussions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B0917-F1DA-4FD0-A814-1457AC661333}" type="slidenum">
              <a:rPr lang="en-NZ" smtClean="0"/>
              <a:pPr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62050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The problem said that there are multiple forms of white acid set cheese and instructed to make cheese and study the product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B0917-F1DA-4FD0-A814-1457AC661333}" type="slidenum">
              <a:rPr lang="en-NZ" smtClean="0"/>
              <a:pPr/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636848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She didn’t answer the question as she didn’t not study the properties of the resulting product (cheese) which the questions states.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B0917-F1DA-4FD0-A814-1457AC661333}" type="slidenum">
              <a:rPr lang="en-NZ" smtClean="0"/>
              <a:pPr/>
              <a:t>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86866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Opponent didn’t notice the axis labels that were unclear on all here data</a:t>
            </a:r>
          </a:p>
          <a:p>
            <a:r>
              <a:rPr lang="en-NZ" dirty="0" err="1"/>
              <a:t>Oppenent</a:t>
            </a:r>
            <a:r>
              <a:rPr lang="en-NZ" dirty="0"/>
              <a:t> should have </a:t>
            </a:r>
            <a:r>
              <a:rPr lang="en-NZ" dirty="0" err="1"/>
              <a:t>pushe</a:t>
            </a:r>
            <a:r>
              <a:rPr lang="en-NZ" dirty="0"/>
              <a:t> harder about lack of product as it was clearly stated in the problem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B0917-F1DA-4FD0-A814-1457AC661333}" type="slidenum">
              <a:rPr lang="en-NZ" smtClean="0"/>
              <a:pPr/>
              <a:t>9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34703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06D48-57E3-4C54-972A-80501F92430A}" type="datetime1">
              <a:rPr lang="en-US" smtClean="0"/>
              <a:t>7/6/2018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8B6BF-8005-46CB-8EAC-E7B0D3B375B5}" type="datetime1">
              <a:rPr lang="en-US" smtClean="0"/>
              <a:t>7/6/2018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‹#›</a:t>
            </a:fld>
            <a:endParaRPr lang="en-NZ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28596" y="1428736"/>
            <a:ext cx="8286808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AFF91-1071-4C8F-AD56-0AD3AE985A08}" type="datetime1">
              <a:rPr lang="en-US" smtClean="0"/>
              <a:t>7/6/2018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0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BFBC6-9E66-466A-8348-352B43E54F95}" type="datetime1">
              <a:rPr lang="en-US" smtClean="0"/>
              <a:t>7/6/2018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‹#›</a:t>
            </a:fld>
            <a:endParaRPr lang="en-NZ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28596" y="1428736"/>
            <a:ext cx="8286808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FAAFB-65B3-4DB5-8B49-25B72FA389B0}" type="datetime1">
              <a:rPr lang="en-US" smtClean="0"/>
              <a:t>7/6/2018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20F5-CAD5-4ABB-BB4E-8819C2388111}" type="datetime1">
              <a:rPr lang="en-US" smtClean="0"/>
              <a:t>7/6/2018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‹#›</a:t>
            </a:fld>
            <a:endParaRPr lang="en-NZ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28596" y="1428736"/>
            <a:ext cx="8286808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EBA3F-25E7-44C5-B613-36C40B260935}" type="datetime1">
              <a:rPr lang="en-US" smtClean="0"/>
              <a:t>7/6/2018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‹#›</a:t>
            </a:fld>
            <a:endParaRPr lang="en-NZ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28596" y="1428736"/>
            <a:ext cx="8286808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807DD-4FE1-4143-A6B0-F5C52055CAFD}" type="datetime1">
              <a:rPr lang="en-US" smtClean="0"/>
              <a:t>7/6/2018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‹#›</a:t>
            </a:fld>
            <a:endParaRPr lang="en-NZ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428596" y="1428736"/>
            <a:ext cx="8286808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ED320-5D1B-4E4F-943A-5EB8FCE428CF}" type="datetime1">
              <a:rPr lang="en-US" smtClean="0"/>
              <a:t>7/6/2018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DA161-CA94-4A5A-A0AF-D3DF42BF747E}" type="datetime1">
              <a:rPr lang="en-US" smtClean="0"/>
              <a:t>7/6/2018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CB3D5-46F5-4CE5-B1AB-B9F8900228CC}" type="datetime1">
              <a:rPr lang="en-US" smtClean="0"/>
              <a:t>7/6/2018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E29F77E9-0197-43EA-9D22-86D21C5784BE}" type="datetime1">
              <a:rPr lang="en-US" smtClean="0"/>
              <a:t>7/6/2018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73E80549-3D2C-4A1A-9475-F75DBC9F1C75}" type="slidenum">
              <a:rPr lang="en-NZ" smtClean="0"/>
              <a:pPr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1000108"/>
            <a:ext cx="7772400" cy="1470025"/>
          </a:xfrm>
        </p:spPr>
        <p:txBody>
          <a:bodyPr/>
          <a:lstStyle/>
          <a:p>
            <a:r>
              <a:rPr lang="en-US" b="1" dirty="0"/>
              <a:t>4. Making Quark</a:t>
            </a:r>
            <a:br>
              <a:rPr lang="en-US" b="1" dirty="0"/>
            </a:br>
            <a:r>
              <a:rPr lang="en-US" b="1" dirty="0"/>
              <a:t>Review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4143380"/>
            <a:ext cx="6400800" cy="1752600"/>
          </a:xfrm>
        </p:spPr>
        <p:txBody>
          <a:bodyPr/>
          <a:lstStyle/>
          <a:p>
            <a:r>
              <a:rPr lang="en-NZ" dirty="0"/>
              <a:t>Asher Wilkinson </a:t>
            </a:r>
          </a:p>
          <a:p>
            <a:r>
              <a:rPr lang="en-NZ" dirty="0"/>
              <a:t>New Zealand</a:t>
            </a:r>
          </a:p>
          <a:p>
            <a:r>
              <a:rPr lang="en-NZ" dirty="0"/>
              <a:t>2018</a:t>
            </a:r>
          </a:p>
        </p:txBody>
      </p:sp>
      <p:sp>
        <p:nvSpPr>
          <p:cNvPr id="4" name="Rectangle 3"/>
          <p:cNvSpPr/>
          <p:nvPr/>
        </p:nvSpPr>
        <p:spPr>
          <a:xfrm>
            <a:off x="1763688" y="274638"/>
            <a:ext cx="7380312" cy="274042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222650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10</a:t>
            </a:fld>
            <a:endParaRPr lang="en-NZ"/>
          </a:p>
        </p:txBody>
      </p:sp>
      <p:sp>
        <p:nvSpPr>
          <p:cNvPr id="3" name="Rectangle 2"/>
          <p:cNvSpPr/>
          <p:nvPr/>
        </p:nvSpPr>
        <p:spPr>
          <a:xfrm>
            <a:off x="1763688" y="274638"/>
            <a:ext cx="7380312" cy="274042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The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7561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Quark, cottage cheese, and similar varieties of white acid-set cheese can be produced from milk. Investigate this process experimentally and study the properties of the resulting product.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2</a:t>
            </a:fld>
            <a:endParaRPr lang="en-NZ"/>
          </a:p>
        </p:txBody>
      </p:sp>
      <p:sp>
        <p:nvSpPr>
          <p:cNvPr id="5" name="Rectangle 4"/>
          <p:cNvSpPr/>
          <p:nvPr/>
        </p:nvSpPr>
        <p:spPr>
          <a:xfrm>
            <a:off x="1763688" y="274638"/>
            <a:ext cx="7380312" cy="274042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00823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The Report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NZ" sz="2400" dirty="0"/>
              <a:t>Didn’t explain why cheese making process happens</a:t>
            </a:r>
          </a:p>
          <a:p>
            <a:r>
              <a:rPr lang="en-NZ" sz="2400" dirty="0"/>
              <a:t>Explained whey and curd</a:t>
            </a:r>
          </a:p>
          <a:p>
            <a:r>
              <a:rPr lang="en-NZ" sz="2400" dirty="0"/>
              <a:t>Explained what milk is made, Proteins </a:t>
            </a:r>
            <a:r>
              <a:rPr lang="en-NZ" sz="2400" dirty="0" err="1"/>
              <a:t>ect</a:t>
            </a:r>
            <a:r>
              <a:rPr lang="en-NZ" sz="2400" dirty="0"/>
              <a:t>.</a:t>
            </a:r>
          </a:p>
          <a:p>
            <a:r>
              <a:rPr lang="en-NZ" sz="2400" dirty="0"/>
              <a:t>Tried different methods</a:t>
            </a:r>
          </a:p>
          <a:p>
            <a:r>
              <a:rPr lang="en-NZ" sz="2400" dirty="0"/>
              <a:t>Electrophorese</a:t>
            </a:r>
          </a:p>
          <a:p>
            <a:r>
              <a:rPr lang="en-NZ" sz="2400" dirty="0"/>
              <a:t>Looked at different calcium and protein in homemade milk compared to store bought milk. </a:t>
            </a:r>
          </a:p>
          <a:p>
            <a:r>
              <a:rPr lang="en-NZ" sz="2400" dirty="0"/>
              <a:t>A lot of data for milk properties, however presented without axis labels</a:t>
            </a:r>
          </a:p>
          <a:p>
            <a:r>
              <a:rPr lang="en-NZ" sz="2400" dirty="0"/>
              <a:t>Not a lot of data for making quark – didn’t answer question</a:t>
            </a:r>
          </a:p>
          <a:p>
            <a:r>
              <a:rPr lang="en-NZ" sz="2400" b="1" dirty="0">
                <a:solidFill>
                  <a:srgbClr val="FFFF00"/>
                </a:solidFill>
              </a:rPr>
              <a:t>Conclusion: Home milk is better for making cottage cheese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3</a:t>
            </a:fld>
            <a:endParaRPr lang="en-NZ"/>
          </a:p>
        </p:txBody>
      </p:sp>
      <p:sp>
        <p:nvSpPr>
          <p:cNvPr id="6" name="Rectangle 5"/>
          <p:cNvSpPr/>
          <p:nvPr/>
        </p:nvSpPr>
        <p:spPr>
          <a:xfrm>
            <a:off x="1763688" y="274638"/>
            <a:ext cx="7380312" cy="274042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13578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The opposition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Praised them for explaining milk content/properties, and process </a:t>
            </a:r>
          </a:p>
          <a:p>
            <a:r>
              <a:rPr lang="en-NZ" dirty="0"/>
              <a:t>Brought up how they did not look at casein, thought it was an important part to coagulation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4</a:t>
            </a:fld>
            <a:endParaRPr lang="en-NZ"/>
          </a:p>
        </p:txBody>
      </p:sp>
      <p:sp>
        <p:nvSpPr>
          <p:cNvPr id="6" name="Rectangle 5"/>
          <p:cNvSpPr/>
          <p:nvPr/>
        </p:nvSpPr>
        <p:spPr>
          <a:xfrm>
            <a:off x="1763688" y="274638"/>
            <a:ext cx="7380312" cy="274042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97474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276872"/>
            <a:ext cx="7772400" cy="1470025"/>
          </a:xfrm>
        </p:spPr>
        <p:txBody>
          <a:bodyPr/>
          <a:lstStyle/>
          <a:p>
            <a:r>
              <a:rPr lang="en-US" b="1" dirty="0"/>
              <a:t>Points discussed</a:t>
            </a:r>
            <a:endParaRPr lang="en-NZ" dirty="0"/>
          </a:p>
        </p:txBody>
      </p:sp>
      <p:sp>
        <p:nvSpPr>
          <p:cNvPr id="3" name="Rectangle 2"/>
          <p:cNvSpPr/>
          <p:nvPr/>
        </p:nvSpPr>
        <p:spPr>
          <a:xfrm>
            <a:off x="1763688" y="274638"/>
            <a:ext cx="7380312" cy="274042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05073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Casein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/>
            <a:r>
              <a:rPr lang="en-NZ" sz="3200" dirty="0"/>
              <a:t>Opponent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2190229"/>
          </a:xfrm>
          <a:ln>
            <a:solidFill>
              <a:schemeClr val="bg1"/>
            </a:solidFill>
          </a:ln>
        </p:spPr>
        <p:txBody>
          <a:bodyPr/>
          <a:lstStyle/>
          <a:p>
            <a:r>
              <a:rPr lang="en-NZ" dirty="0"/>
              <a:t>Why didn’t you look into this and its effect on cheese making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en-NZ" sz="3200" dirty="0"/>
              <a:t>Reporter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2190229"/>
          </a:xfrm>
          <a:ln>
            <a:solidFill>
              <a:schemeClr val="bg1"/>
            </a:solidFill>
          </a:ln>
        </p:spPr>
        <p:txBody>
          <a:bodyPr/>
          <a:lstStyle/>
          <a:p>
            <a:r>
              <a:rPr lang="en-NZ" dirty="0"/>
              <a:t>All ready discussed as they found casein by finding protein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6</a:t>
            </a:fld>
            <a:endParaRPr lang="en-NZ"/>
          </a:p>
        </p:txBody>
      </p:sp>
      <p:sp>
        <p:nvSpPr>
          <p:cNvPr id="8" name="TextBox 7"/>
          <p:cNvSpPr txBox="1"/>
          <p:nvPr/>
        </p:nvSpPr>
        <p:spPr>
          <a:xfrm>
            <a:off x="467544" y="4797152"/>
            <a:ext cx="8136904" cy="8309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NZ" sz="2400" dirty="0">
                <a:solidFill>
                  <a:schemeClr val="bg1"/>
                </a:solidFill>
              </a:rPr>
              <a:t>Our opinion: agree with opponent, casein should have been talked about in more depth, understood better after questions</a:t>
            </a:r>
          </a:p>
        </p:txBody>
      </p:sp>
      <p:sp>
        <p:nvSpPr>
          <p:cNvPr id="9" name="Rectangle 8"/>
          <p:cNvSpPr/>
          <p:nvPr/>
        </p:nvSpPr>
        <p:spPr>
          <a:xfrm>
            <a:off x="1763688" y="274638"/>
            <a:ext cx="7380312" cy="274042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83770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NZ" sz="2800" dirty="0"/>
              <a:t>How does temperature and pH effect cheese making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/>
            <a:r>
              <a:rPr lang="en-NZ" sz="3200" dirty="0"/>
              <a:t>Opponent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2190229"/>
          </a:xfrm>
          <a:ln>
            <a:solidFill>
              <a:schemeClr val="bg1"/>
            </a:solidFill>
          </a:ln>
        </p:spPr>
        <p:txBody>
          <a:bodyPr/>
          <a:lstStyle/>
          <a:p>
            <a:r>
              <a:rPr lang="en-NZ" dirty="0"/>
              <a:t>How would this effect cheese making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en-NZ" sz="3200" dirty="0"/>
              <a:t>Reporter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2190229"/>
          </a:xfrm>
          <a:ln>
            <a:solidFill>
              <a:schemeClr val="bg1"/>
            </a:solidFill>
          </a:ln>
        </p:spPr>
        <p:txBody>
          <a:bodyPr/>
          <a:lstStyle/>
          <a:p>
            <a:r>
              <a:rPr lang="en-NZ" dirty="0"/>
              <a:t>It wouldn’t. is not an important part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7</a:t>
            </a:fld>
            <a:endParaRPr lang="en-NZ"/>
          </a:p>
        </p:txBody>
      </p:sp>
      <p:sp>
        <p:nvSpPr>
          <p:cNvPr id="8" name="TextBox 7"/>
          <p:cNvSpPr txBox="1"/>
          <p:nvPr/>
        </p:nvSpPr>
        <p:spPr>
          <a:xfrm>
            <a:off x="467544" y="4797152"/>
            <a:ext cx="8136904" cy="8309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NZ" sz="2400" dirty="0">
                <a:solidFill>
                  <a:schemeClr val="bg1"/>
                </a:solidFill>
              </a:rPr>
              <a:t>Our opinion: agree with opponent, the reporter defiantly should have looked into it as it is important</a:t>
            </a:r>
          </a:p>
        </p:txBody>
      </p:sp>
      <p:sp>
        <p:nvSpPr>
          <p:cNvPr id="9" name="Rectangle 8"/>
          <p:cNvSpPr/>
          <p:nvPr/>
        </p:nvSpPr>
        <p:spPr>
          <a:xfrm>
            <a:off x="1763688" y="274638"/>
            <a:ext cx="7380312" cy="274042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65405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Physical properties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/>
            <a:r>
              <a:rPr lang="en-NZ" sz="3200" dirty="0"/>
              <a:t>Opponent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2190229"/>
          </a:xfrm>
          <a:ln>
            <a:solidFill>
              <a:schemeClr val="bg1"/>
            </a:solidFill>
          </a:ln>
        </p:spPr>
        <p:txBody>
          <a:bodyPr/>
          <a:lstStyle/>
          <a:p>
            <a:r>
              <a:rPr lang="en-NZ" dirty="0"/>
              <a:t>Did you study the physical properties of cheese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en-NZ" sz="3200" dirty="0"/>
              <a:t>Reporter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2190229"/>
          </a:xfrm>
          <a:ln>
            <a:solidFill>
              <a:schemeClr val="bg1"/>
            </a:solidFill>
          </a:ln>
        </p:spPr>
        <p:txBody>
          <a:bodyPr/>
          <a:lstStyle/>
          <a:p>
            <a:r>
              <a:rPr lang="en-NZ" dirty="0"/>
              <a:t>I looked at chemical properties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8</a:t>
            </a:fld>
            <a:endParaRPr lang="en-NZ"/>
          </a:p>
        </p:txBody>
      </p:sp>
      <p:sp>
        <p:nvSpPr>
          <p:cNvPr id="8" name="TextBox 7"/>
          <p:cNvSpPr txBox="1"/>
          <p:nvPr/>
        </p:nvSpPr>
        <p:spPr>
          <a:xfrm>
            <a:off x="539734" y="4797152"/>
            <a:ext cx="8136904" cy="8309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NZ" sz="2400" dirty="0">
                <a:solidFill>
                  <a:schemeClr val="bg1"/>
                </a:solidFill>
              </a:rPr>
              <a:t>Our opinion: reporter should have looked at physical properties as it was part of the problem.</a:t>
            </a:r>
          </a:p>
        </p:txBody>
      </p:sp>
      <p:sp>
        <p:nvSpPr>
          <p:cNvPr id="9" name="Rectangle 8"/>
          <p:cNvSpPr/>
          <p:nvPr/>
        </p:nvSpPr>
        <p:spPr>
          <a:xfrm>
            <a:off x="1763688" y="274638"/>
            <a:ext cx="7380312" cy="274042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03046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Points missed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Axis labels</a:t>
            </a:r>
          </a:p>
          <a:p>
            <a:r>
              <a:rPr lang="en-NZ" dirty="0"/>
              <a:t>Cheese product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0549-3D2C-4A1A-9475-F75DBC9F1C75}" type="slidenum">
              <a:rPr lang="en-NZ" smtClean="0"/>
              <a:pPr/>
              <a:t>9</a:t>
            </a:fld>
            <a:endParaRPr lang="en-NZ"/>
          </a:p>
        </p:txBody>
      </p:sp>
      <p:sp>
        <p:nvSpPr>
          <p:cNvPr id="5" name="Rectangle 4"/>
          <p:cNvSpPr/>
          <p:nvPr/>
        </p:nvSpPr>
        <p:spPr>
          <a:xfrm>
            <a:off x="1763688" y="274638"/>
            <a:ext cx="7380312" cy="274042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99508201"/>
      </p:ext>
    </p:extLst>
  </p:cSld>
  <p:clrMapOvr>
    <a:masterClrMapping/>
  </p:clrMapOvr>
</p:sld>
</file>

<file path=ppt/theme/theme1.xml><?xml version="1.0" encoding="utf-8"?>
<a:theme xmlns:a="http://schemas.openxmlformats.org/drawingml/2006/main" name="IY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IYPT</Template>
  <TotalTime>10733</TotalTime>
  <Words>387</Words>
  <Application>Microsoft Office PowerPoint</Application>
  <PresentationFormat>On-screen Show (4:3)</PresentationFormat>
  <Paragraphs>58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IYPT</vt:lpstr>
      <vt:lpstr>4. Making Quark Review</vt:lpstr>
      <vt:lpstr>The Problem</vt:lpstr>
      <vt:lpstr>The Report</vt:lpstr>
      <vt:lpstr>The opposition</vt:lpstr>
      <vt:lpstr>Points discussed</vt:lpstr>
      <vt:lpstr>Casein</vt:lpstr>
      <vt:lpstr>How does temperature and pH effect cheese making </vt:lpstr>
      <vt:lpstr>Physical properties</vt:lpstr>
      <vt:lpstr>Points missed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Template</dc:title>
  <dc:creator>Kent Hogan</dc:creator>
  <cp:lastModifiedBy>The Laptop Of Cheese</cp:lastModifiedBy>
  <cp:revision>191</cp:revision>
  <dcterms:created xsi:type="dcterms:W3CDTF">2008-04-28T05:33:42Z</dcterms:created>
  <dcterms:modified xsi:type="dcterms:W3CDTF">2018-07-06T16:20:32Z</dcterms:modified>
</cp:coreProperties>
</file>