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sldIdLst>
    <p:sldId id="256" r:id="rId2"/>
    <p:sldId id="261" r:id="rId3"/>
    <p:sldId id="293" r:id="rId4"/>
    <p:sldId id="287" r:id="rId5"/>
    <p:sldId id="292" r:id="rId6"/>
    <p:sldId id="291" r:id="rId7"/>
    <p:sldId id="28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114" autoAdjust="0"/>
    <p:restoredTop sz="63469" autoAdjust="0"/>
  </p:normalViewPr>
  <p:slideViewPr>
    <p:cSldViewPr>
      <p:cViewPr varScale="1">
        <p:scale>
          <a:sx n="72" d="100"/>
          <a:sy n="72" d="100"/>
        </p:scale>
        <p:origin x="114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284BF0-D375-402A-A3E4-E04C4EBF861C}" type="datetimeFigureOut">
              <a:rPr lang="en-US" smtClean="0"/>
              <a:pPr/>
              <a:t>7/9/2018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9B0917-F1DA-4FD0-A814-1457AC661333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813620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9B0917-F1DA-4FD0-A814-1457AC661333}" type="slidenum">
              <a:rPr lang="en-NZ" smtClean="0"/>
              <a:pPr/>
              <a:t>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66913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06D48-57E3-4C54-972A-80501F92430A}" type="datetime1">
              <a:rPr lang="en-US" smtClean="0"/>
              <a:t>7/9/2018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0549-3D2C-4A1A-9475-F75DBC9F1C75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8B6BF-8005-46CB-8EAC-E7B0D3B375B5}" type="datetime1">
              <a:rPr lang="en-US" smtClean="0"/>
              <a:t>7/9/2018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0549-3D2C-4A1A-9475-F75DBC9F1C75}" type="slidenum">
              <a:rPr lang="en-NZ" smtClean="0"/>
              <a:pPr/>
              <a:t>‹#›</a:t>
            </a:fld>
            <a:endParaRPr lang="en-NZ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28596" y="1428736"/>
            <a:ext cx="8286808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AFF91-1071-4C8F-AD56-0AD3AE985A08}" type="datetime1">
              <a:rPr lang="en-US" smtClean="0"/>
              <a:t>7/9/2018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0549-3D2C-4A1A-9475-F75DBC9F1C75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0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BFBC6-9E66-466A-8348-352B43E54F95}" type="datetime1">
              <a:rPr lang="en-US" smtClean="0"/>
              <a:t>7/9/2018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0549-3D2C-4A1A-9475-F75DBC9F1C75}" type="slidenum">
              <a:rPr lang="en-NZ" smtClean="0"/>
              <a:pPr/>
              <a:t>‹#›</a:t>
            </a:fld>
            <a:endParaRPr lang="en-NZ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28596" y="1428736"/>
            <a:ext cx="8286808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FAAFB-65B3-4DB5-8B49-25B72FA389B0}" type="datetime1">
              <a:rPr lang="en-US" smtClean="0"/>
              <a:t>7/9/2018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0549-3D2C-4A1A-9475-F75DBC9F1C75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D20F5-CAD5-4ABB-BB4E-8819C2388111}" type="datetime1">
              <a:rPr lang="en-US" smtClean="0"/>
              <a:t>7/9/2018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0549-3D2C-4A1A-9475-F75DBC9F1C75}" type="slidenum">
              <a:rPr lang="en-NZ" smtClean="0"/>
              <a:pPr/>
              <a:t>‹#›</a:t>
            </a:fld>
            <a:endParaRPr lang="en-NZ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28596" y="1428736"/>
            <a:ext cx="8286808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EBA3F-25E7-44C5-B613-36C40B260935}" type="datetime1">
              <a:rPr lang="en-US" smtClean="0"/>
              <a:t>7/9/2018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0549-3D2C-4A1A-9475-F75DBC9F1C75}" type="slidenum">
              <a:rPr lang="en-NZ" smtClean="0"/>
              <a:pPr/>
              <a:t>‹#›</a:t>
            </a:fld>
            <a:endParaRPr lang="en-NZ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28596" y="1428736"/>
            <a:ext cx="8286808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807DD-4FE1-4143-A6B0-F5C52055CAFD}" type="datetime1">
              <a:rPr lang="en-US" smtClean="0"/>
              <a:t>7/9/2018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0549-3D2C-4A1A-9475-F75DBC9F1C75}" type="slidenum">
              <a:rPr lang="en-NZ" smtClean="0"/>
              <a:pPr/>
              <a:t>‹#›</a:t>
            </a:fld>
            <a:endParaRPr lang="en-NZ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428596" y="1428736"/>
            <a:ext cx="8286808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ED320-5D1B-4E4F-943A-5EB8FCE428CF}" type="datetime1">
              <a:rPr lang="en-US" smtClean="0"/>
              <a:t>7/9/2018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0549-3D2C-4A1A-9475-F75DBC9F1C75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DA161-CA94-4A5A-A0AF-D3DF42BF747E}" type="datetime1">
              <a:rPr lang="en-US" smtClean="0"/>
              <a:t>7/9/2018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0549-3D2C-4A1A-9475-F75DBC9F1C75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CB3D5-46F5-4CE5-B1AB-B9F8900228CC}" type="datetime1">
              <a:rPr lang="en-US" smtClean="0"/>
              <a:t>7/9/2018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0549-3D2C-4A1A-9475-F75DBC9F1C75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E29F77E9-0197-43EA-9D22-86D21C5784BE}" type="datetime1">
              <a:rPr lang="en-US" smtClean="0"/>
              <a:t>7/9/2018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73E80549-3D2C-4A1A-9475-F75DBC9F1C75}" type="slidenum">
              <a:rPr lang="en-NZ" smtClean="0"/>
              <a:pPr/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1000108"/>
            <a:ext cx="7772400" cy="1470025"/>
          </a:xfrm>
        </p:spPr>
        <p:txBody>
          <a:bodyPr/>
          <a:lstStyle/>
          <a:p>
            <a:r>
              <a:rPr lang="en-US" b="1" dirty="0"/>
              <a:t>4. Making Quark Opposition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4143380"/>
            <a:ext cx="6400800" cy="1752600"/>
          </a:xfrm>
        </p:spPr>
        <p:txBody>
          <a:bodyPr/>
          <a:lstStyle/>
          <a:p>
            <a:r>
              <a:rPr lang="en-NZ" dirty="0"/>
              <a:t>Asher Wilkinson</a:t>
            </a:r>
          </a:p>
          <a:p>
            <a:r>
              <a:rPr lang="en-NZ" dirty="0"/>
              <a:t>New Zealand</a:t>
            </a:r>
          </a:p>
          <a:p>
            <a:r>
              <a:rPr lang="en-NZ"/>
              <a:t>2018</a:t>
            </a:r>
            <a:endParaRPr lang="en-NZ" dirty="0"/>
          </a:p>
        </p:txBody>
      </p:sp>
      <p:sp>
        <p:nvSpPr>
          <p:cNvPr id="4" name="Rectangle 3"/>
          <p:cNvSpPr/>
          <p:nvPr/>
        </p:nvSpPr>
        <p:spPr>
          <a:xfrm>
            <a:off x="1763688" y="274638"/>
            <a:ext cx="7380312" cy="274042"/>
          </a:xfrm>
          <a:prstGeom prst="rect">
            <a:avLst/>
          </a:prstGeom>
          <a:solidFill>
            <a:srgbClr val="0D0D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The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7561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Quark, cottage cheese, and similar varieties of white acid-set cheese can be produced from milk. Investigate this process experimentally and study the properties of the resulting product.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0549-3D2C-4A1A-9475-F75DBC9F1C75}" type="slidenum">
              <a:rPr lang="en-NZ" smtClean="0"/>
              <a:pPr/>
              <a:t>2</a:t>
            </a:fld>
            <a:endParaRPr lang="en-NZ"/>
          </a:p>
        </p:txBody>
      </p:sp>
      <p:sp>
        <p:nvSpPr>
          <p:cNvPr id="5" name="Rectangle 4"/>
          <p:cNvSpPr/>
          <p:nvPr/>
        </p:nvSpPr>
        <p:spPr>
          <a:xfrm>
            <a:off x="1763688" y="274638"/>
            <a:ext cx="7380312" cy="274042"/>
          </a:xfrm>
          <a:prstGeom prst="rect">
            <a:avLst/>
          </a:prstGeom>
          <a:solidFill>
            <a:srgbClr val="0D0D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Addressing the problem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6847798"/>
              </p:ext>
            </p:extLst>
          </p:nvPr>
        </p:nvGraphicFramePr>
        <p:xfrm>
          <a:off x="467544" y="1844824"/>
          <a:ext cx="8229600" cy="43891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9046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49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33264">
                <a:tc>
                  <a:txBody>
                    <a:bodyPr/>
                    <a:lstStyle/>
                    <a:p>
                      <a:r>
                        <a:rPr lang="en-NZ" sz="2800" dirty="0">
                          <a:solidFill>
                            <a:schemeClr val="bg1"/>
                          </a:solidFill>
                        </a:rPr>
                        <a:t>Explained why milk curdles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NZ" sz="66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3264">
                <a:tc>
                  <a:txBody>
                    <a:bodyPr/>
                    <a:lstStyle/>
                    <a:p>
                      <a:r>
                        <a:rPr lang="en-NZ" sz="2800" dirty="0">
                          <a:solidFill>
                            <a:schemeClr val="bg1"/>
                          </a:solidFill>
                        </a:rPr>
                        <a:t>Cheesemaking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6600" b="0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­­</a:t>
                      </a:r>
                      <a:endParaRPr lang="en-NZ" sz="66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3264">
                <a:tc>
                  <a:txBody>
                    <a:bodyPr/>
                    <a:lstStyle/>
                    <a:p>
                      <a:r>
                        <a:rPr lang="en-NZ" sz="2800" dirty="0">
                          <a:solidFill>
                            <a:schemeClr val="bg1"/>
                          </a:solidFill>
                        </a:rPr>
                        <a:t>Product analysis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6600" b="0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­­</a:t>
                      </a:r>
                      <a:endParaRPr lang="en-NZ" sz="66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3264">
                <a:tc>
                  <a:txBody>
                    <a:bodyPr/>
                    <a:lstStyle/>
                    <a:p>
                      <a:r>
                        <a:rPr lang="en-NZ" sz="2800" dirty="0">
                          <a:solidFill>
                            <a:schemeClr val="bg1"/>
                          </a:solidFill>
                        </a:rPr>
                        <a:t>Theoretical comparison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66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0549-3D2C-4A1A-9475-F75DBC9F1C75}" type="slidenum">
              <a:rPr lang="en-NZ" smtClean="0"/>
              <a:pPr/>
              <a:t>3</a:t>
            </a:fld>
            <a:endParaRPr lang="en-NZ"/>
          </a:p>
        </p:txBody>
      </p:sp>
      <p:sp>
        <p:nvSpPr>
          <p:cNvPr id="6" name="Rectangle 5"/>
          <p:cNvSpPr/>
          <p:nvPr/>
        </p:nvSpPr>
        <p:spPr>
          <a:xfrm>
            <a:off x="1763688" y="274638"/>
            <a:ext cx="7380312" cy="274042"/>
          </a:xfrm>
          <a:prstGeom prst="rect">
            <a:avLst/>
          </a:prstGeom>
          <a:solidFill>
            <a:srgbClr val="0D0D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pic>
        <p:nvPicPr>
          <p:cNvPr id="7" name="Graphic 6" descr="Smiling Face with Solid Fill">
            <a:extLst>
              <a:ext uri="{FF2B5EF4-FFF2-40B4-BE49-F238E27FC236}">
                <a16:creationId xmlns:a16="http://schemas.microsoft.com/office/drawing/2014/main" id="{1F8FDCCA-F734-45C9-9154-9FDE6138D8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152895" y="5258234"/>
            <a:ext cx="914400" cy="914400"/>
          </a:xfrm>
          <a:prstGeom prst="rect">
            <a:avLst/>
          </a:prstGeom>
        </p:spPr>
      </p:pic>
      <p:pic>
        <p:nvPicPr>
          <p:cNvPr id="8" name="Graphic 7" descr="Confused Face with Solid Fill">
            <a:extLst>
              <a:ext uri="{FF2B5EF4-FFF2-40B4-BE49-F238E27FC236}">
                <a16:creationId xmlns:a16="http://schemas.microsoft.com/office/drawing/2014/main" id="{CECEAA34-BA46-419E-BBFA-2AC0D03592E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905517" y="5258234"/>
            <a:ext cx="914400" cy="914400"/>
          </a:xfrm>
          <a:prstGeom prst="rect">
            <a:avLst/>
          </a:prstGeom>
        </p:spPr>
      </p:pic>
      <p:pic>
        <p:nvPicPr>
          <p:cNvPr id="9" name="Graphic 8" descr="Sad Face with Solid Fill">
            <a:extLst>
              <a:ext uri="{FF2B5EF4-FFF2-40B4-BE49-F238E27FC236}">
                <a16:creationId xmlns:a16="http://schemas.microsoft.com/office/drawing/2014/main" id="{228305A9-22E3-4CDF-95D8-C3329FD176C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006576" y="5243778"/>
            <a:ext cx="914400" cy="914400"/>
          </a:xfrm>
          <a:prstGeom prst="rect">
            <a:avLst/>
          </a:prstGeom>
        </p:spPr>
      </p:pic>
      <p:pic>
        <p:nvPicPr>
          <p:cNvPr id="10" name="Graphic 9" descr="Smiling Face with Solid Fill">
            <a:extLst>
              <a:ext uri="{FF2B5EF4-FFF2-40B4-BE49-F238E27FC236}">
                <a16:creationId xmlns:a16="http://schemas.microsoft.com/office/drawing/2014/main" id="{E3EE1598-5269-4988-AC47-6E7E9ADE44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152895" y="1844824"/>
            <a:ext cx="914400" cy="914400"/>
          </a:xfrm>
          <a:prstGeom prst="rect">
            <a:avLst/>
          </a:prstGeom>
        </p:spPr>
      </p:pic>
      <p:pic>
        <p:nvPicPr>
          <p:cNvPr id="11" name="Graphic 10" descr="Confused Face with Solid Fill">
            <a:extLst>
              <a:ext uri="{FF2B5EF4-FFF2-40B4-BE49-F238E27FC236}">
                <a16:creationId xmlns:a16="http://schemas.microsoft.com/office/drawing/2014/main" id="{2A873C1F-B7CB-4E03-83CC-4721CAD2969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905517" y="1844824"/>
            <a:ext cx="914400" cy="914400"/>
          </a:xfrm>
          <a:prstGeom prst="rect">
            <a:avLst/>
          </a:prstGeom>
        </p:spPr>
      </p:pic>
      <p:pic>
        <p:nvPicPr>
          <p:cNvPr id="12" name="Graphic 11" descr="Sad Face with Solid Fill">
            <a:extLst>
              <a:ext uri="{FF2B5EF4-FFF2-40B4-BE49-F238E27FC236}">
                <a16:creationId xmlns:a16="http://schemas.microsoft.com/office/drawing/2014/main" id="{9C551046-76BA-4AC8-8108-E54D121350F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020272" y="1844824"/>
            <a:ext cx="914400" cy="914400"/>
          </a:xfrm>
          <a:prstGeom prst="rect">
            <a:avLst/>
          </a:prstGeom>
        </p:spPr>
      </p:pic>
      <p:pic>
        <p:nvPicPr>
          <p:cNvPr id="13" name="Graphic 12" descr="Smiling Face with Solid Fill">
            <a:extLst>
              <a:ext uri="{FF2B5EF4-FFF2-40B4-BE49-F238E27FC236}">
                <a16:creationId xmlns:a16="http://schemas.microsoft.com/office/drawing/2014/main" id="{F6CC5A3D-EB64-488E-8F44-8E0C2A94A2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135105" y="2997637"/>
            <a:ext cx="914400" cy="914400"/>
          </a:xfrm>
          <a:prstGeom prst="rect">
            <a:avLst/>
          </a:prstGeom>
        </p:spPr>
      </p:pic>
      <p:pic>
        <p:nvPicPr>
          <p:cNvPr id="14" name="Graphic 13" descr="Confused Face with Solid Fill">
            <a:extLst>
              <a:ext uri="{FF2B5EF4-FFF2-40B4-BE49-F238E27FC236}">
                <a16:creationId xmlns:a16="http://schemas.microsoft.com/office/drawing/2014/main" id="{76472EEA-062A-4B53-A14C-5A6F57F616A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015915" y="2949114"/>
            <a:ext cx="914400" cy="914400"/>
          </a:xfrm>
          <a:prstGeom prst="rect">
            <a:avLst/>
          </a:prstGeom>
        </p:spPr>
      </p:pic>
      <p:pic>
        <p:nvPicPr>
          <p:cNvPr id="15" name="Graphic 14" descr="Sad Face with Solid Fill">
            <a:extLst>
              <a:ext uri="{FF2B5EF4-FFF2-40B4-BE49-F238E27FC236}">
                <a16:creationId xmlns:a16="http://schemas.microsoft.com/office/drawing/2014/main" id="{CA28CB0C-627F-467C-B26B-3F8CE4DCA65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658139" y="2949114"/>
            <a:ext cx="914400" cy="914400"/>
          </a:xfrm>
          <a:prstGeom prst="rect">
            <a:avLst/>
          </a:prstGeom>
        </p:spPr>
      </p:pic>
      <p:pic>
        <p:nvPicPr>
          <p:cNvPr id="16" name="Graphic 15" descr="Smiling Face with Solid Fill">
            <a:extLst>
              <a:ext uri="{FF2B5EF4-FFF2-40B4-BE49-F238E27FC236}">
                <a16:creationId xmlns:a16="http://schemas.microsoft.com/office/drawing/2014/main" id="{F4EA210C-4568-4DB6-9859-6155FC6AD6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144000" y="4101927"/>
            <a:ext cx="914400" cy="914400"/>
          </a:xfrm>
          <a:prstGeom prst="rect">
            <a:avLst/>
          </a:prstGeom>
        </p:spPr>
      </p:pic>
      <p:pic>
        <p:nvPicPr>
          <p:cNvPr id="17" name="Graphic 16" descr="Confused Face with Solid Fill">
            <a:extLst>
              <a:ext uri="{FF2B5EF4-FFF2-40B4-BE49-F238E27FC236}">
                <a16:creationId xmlns:a16="http://schemas.microsoft.com/office/drawing/2014/main" id="{034B07CB-4EC8-448D-9665-0A81C804E2E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015432" y="4062550"/>
            <a:ext cx="914400" cy="914400"/>
          </a:xfrm>
          <a:prstGeom prst="rect">
            <a:avLst/>
          </a:prstGeom>
        </p:spPr>
      </p:pic>
      <p:pic>
        <p:nvPicPr>
          <p:cNvPr id="18" name="Graphic 17" descr="Sad Face with Solid Fill">
            <a:extLst>
              <a:ext uri="{FF2B5EF4-FFF2-40B4-BE49-F238E27FC236}">
                <a16:creationId xmlns:a16="http://schemas.microsoft.com/office/drawing/2014/main" id="{12475077-AA21-4B7E-95BE-60F0A321D0D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649244" y="410192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56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Strengths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NZ" dirty="0"/>
              <a:t>Theory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ln>
            <a:solidFill>
              <a:schemeClr val="bg1"/>
            </a:solidFill>
          </a:ln>
        </p:spPr>
        <p:txBody>
          <a:bodyPr/>
          <a:lstStyle/>
          <a:p>
            <a:r>
              <a:rPr lang="en-NZ" dirty="0"/>
              <a:t>Defined cheese</a:t>
            </a:r>
          </a:p>
          <a:p>
            <a:endParaRPr lang="en-NZ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ln>
            <a:noFill/>
          </a:ln>
        </p:spPr>
        <p:txBody>
          <a:bodyPr/>
          <a:lstStyle/>
          <a:p>
            <a:pPr algn="ctr"/>
            <a:r>
              <a:rPr lang="en-NZ" dirty="0"/>
              <a:t>Practical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noFill/>
          <a:ln>
            <a:solidFill>
              <a:schemeClr val="bg1"/>
            </a:solidFill>
          </a:ln>
        </p:spPr>
        <p:txBody>
          <a:bodyPr/>
          <a:lstStyle/>
          <a:p>
            <a:r>
              <a:rPr lang="en-NZ" dirty="0"/>
              <a:t>Compared data</a:t>
            </a:r>
          </a:p>
          <a:p>
            <a:r>
              <a:rPr lang="en-NZ" dirty="0"/>
              <a:t>3 repeats</a:t>
            </a:r>
          </a:p>
          <a:p>
            <a:r>
              <a:rPr lang="en-NZ" dirty="0"/>
              <a:t>Tested different milks</a:t>
            </a:r>
          </a:p>
          <a:p>
            <a:r>
              <a:rPr lang="en-NZ" dirty="0"/>
              <a:t>Somewhat accurate measurements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0549-3D2C-4A1A-9475-F75DBC9F1C75}" type="slidenum">
              <a:rPr lang="en-NZ" smtClean="0"/>
              <a:pPr/>
              <a:t>4</a:t>
            </a:fld>
            <a:endParaRPr lang="en-NZ"/>
          </a:p>
        </p:txBody>
      </p:sp>
      <p:sp>
        <p:nvSpPr>
          <p:cNvPr id="9" name="Rectangle 8"/>
          <p:cNvSpPr/>
          <p:nvPr/>
        </p:nvSpPr>
        <p:spPr>
          <a:xfrm>
            <a:off x="1763688" y="274638"/>
            <a:ext cx="7380312" cy="274042"/>
          </a:xfrm>
          <a:prstGeom prst="rect">
            <a:avLst/>
          </a:prstGeom>
          <a:solidFill>
            <a:srgbClr val="0D0D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4430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Weaknesses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NZ" dirty="0"/>
              <a:t>Theory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r>
              <a:rPr lang="en-NZ" dirty="0"/>
              <a:t>Didn’t explain why milk curdles</a:t>
            </a:r>
          </a:p>
          <a:p>
            <a:r>
              <a:rPr lang="en-NZ" dirty="0"/>
              <a:t>Didn’t explain difference in milk proteins</a:t>
            </a:r>
          </a:p>
          <a:p>
            <a:r>
              <a:rPr lang="en-NZ" dirty="0"/>
              <a:t>Didn’t explain change in milk pH</a:t>
            </a:r>
          </a:p>
          <a:p>
            <a:r>
              <a:rPr lang="en-NZ" dirty="0"/>
              <a:t>Lack of theoretical predictions</a:t>
            </a:r>
          </a:p>
          <a:p>
            <a:endParaRPr lang="en-NZ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ln>
            <a:noFill/>
          </a:ln>
        </p:spPr>
        <p:txBody>
          <a:bodyPr/>
          <a:lstStyle/>
          <a:p>
            <a:pPr algn="ctr"/>
            <a:r>
              <a:rPr lang="en-NZ" dirty="0"/>
              <a:t>Practical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4008" y="2174875"/>
            <a:ext cx="4041775" cy="3951288"/>
          </a:xfrm>
          <a:noFill/>
          <a:ln>
            <a:solidFill>
              <a:schemeClr val="bg1"/>
            </a:solidFill>
          </a:ln>
        </p:spPr>
        <p:txBody>
          <a:bodyPr>
            <a:normAutofit lnSpcReduction="10000"/>
          </a:bodyPr>
          <a:lstStyle/>
          <a:p>
            <a:r>
              <a:rPr lang="en-NZ" dirty="0"/>
              <a:t>Not much data comparison</a:t>
            </a:r>
          </a:p>
          <a:p>
            <a:r>
              <a:rPr lang="en-NZ" dirty="0"/>
              <a:t>Lack of many repeats</a:t>
            </a:r>
          </a:p>
          <a:p>
            <a:r>
              <a:rPr lang="en-NZ" dirty="0"/>
              <a:t>Didn’t guarantee repeatability</a:t>
            </a:r>
          </a:p>
          <a:p>
            <a:r>
              <a:rPr lang="en-NZ" dirty="0"/>
              <a:t>Not enough data for comparison</a:t>
            </a:r>
          </a:p>
          <a:p>
            <a:r>
              <a:rPr lang="en-NZ" dirty="0"/>
              <a:t>Didn’t test many variables</a:t>
            </a:r>
          </a:p>
          <a:p>
            <a:pPr marL="0" indent="0">
              <a:buNone/>
            </a:pPr>
            <a:endParaRPr lang="en-NZ" dirty="0"/>
          </a:p>
          <a:p>
            <a:r>
              <a:rPr lang="en-NZ" dirty="0"/>
              <a:t>Didn’t study relevant product parameters</a:t>
            </a:r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0549-3D2C-4A1A-9475-F75DBC9F1C75}" type="slidenum">
              <a:rPr lang="en-NZ" smtClean="0"/>
              <a:pPr/>
              <a:t>5</a:t>
            </a:fld>
            <a:endParaRPr lang="en-NZ"/>
          </a:p>
        </p:txBody>
      </p:sp>
      <p:sp>
        <p:nvSpPr>
          <p:cNvPr id="9" name="Rectangle 8"/>
          <p:cNvSpPr/>
          <p:nvPr/>
        </p:nvSpPr>
        <p:spPr>
          <a:xfrm>
            <a:off x="1763688" y="274638"/>
            <a:ext cx="7380312" cy="274042"/>
          </a:xfrm>
          <a:prstGeom prst="rect">
            <a:avLst/>
          </a:prstGeom>
          <a:solidFill>
            <a:srgbClr val="0D0D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58533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Points for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00100" indent="-457200"/>
            <a:r>
              <a:rPr lang="en-NZ" dirty="0"/>
              <a:t>Control variables (pH)</a:t>
            </a:r>
          </a:p>
          <a:p>
            <a:pPr marL="800100" indent="-457200"/>
            <a:r>
              <a:rPr lang="en-NZ" dirty="0"/>
              <a:t>Relevant parameters</a:t>
            </a:r>
          </a:p>
          <a:p>
            <a:pPr marL="800100" indent="-457200"/>
            <a:r>
              <a:rPr lang="en-NZ" dirty="0"/>
              <a:t>Why does cheese occur</a:t>
            </a:r>
          </a:p>
          <a:p>
            <a:pPr marL="800100" indent="-457200"/>
            <a:r>
              <a:rPr lang="en-NZ" dirty="0" err="1"/>
              <a:t>Comparisson</a:t>
            </a:r>
            <a:endParaRPr lang="en-NZ" dirty="0"/>
          </a:p>
          <a:p>
            <a:pPr marL="800100" indent="-457200"/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0549-3D2C-4A1A-9475-F75DBC9F1C75}" type="slidenum">
              <a:rPr lang="en-NZ" smtClean="0"/>
              <a:pPr/>
              <a:t>6</a:t>
            </a:fld>
            <a:endParaRPr lang="en-NZ"/>
          </a:p>
        </p:txBody>
      </p:sp>
      <p:sp>
        <p:nvSpPr>
          <p:cNvPr id="5" name="Rectangle 4"/>
          <p:cNvSpPr/>
          <p:nvPr/>
        </p:nvSpPr>
        <p:spPr>
          <a:xfrm>
            <a:off x="1763688" y="274638"/>
            <a:ext cx="7380312" cy="274042"/>
          </a:xfrm>
          <a:prstGeom prst="rect">
            <a:avLst/>
          </a:prstGeom>
          <a:solidFill>
            <a:srgbClr val="0D0D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5524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0549-3D2C-4A1A-9475-F75DBC9F1C75}" type="slidenum">
              <a:rPr lang="en-NZ" smtClean="0"/>
              <a:pPr/>
              <a:t>7</a:t>
            </a:fld>
            <a:endParaRPr lang="en-NZ"/>
          </a:p>
        </p:txBody>
      </p:sp>
      <p:sp>
        <p:nvSpPr>
          <p:cNvPr id="3" name="Rectangle 2"/>
          <p:cNvSpPr/>
          <p:nvPr/>
        </p:nvSpPr>
        <p:spPr>
          <a:xfrm>
            <a:off x="1763688" y="274638"/>
            <a:ext cx="7380312" cy="274042"/>
          </a:xfrm>
          <a:prstGeom prst="rect">
            <a:avLst/>
          </a:prstGeom>
          <a:solidFill>
            <a:srgbClr val="0D0D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YP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IYPT</Template>
  <TotalTime>11068</TotalTime>
  <Words>143</Words>
  <Application>Microsoft Office PowerPoint</Application>
  <PresentationFormat>On-screen Show (4:3)</PresentationFormat>
  <Paragraphs>47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IYPT</vt:lpstr>
      <vt:lpstr>4. Making Quark Opposition</vt:lpstr>
      <vt:lpstr>The Problem</vt:lpstr>
      <vt:lpstr>Addressing the problem</vt:lpstr>
      <vt:lpstr>Strengths</vt:lpstr>
      <vt:lpstr>Weaknesses</vt:lpstr>
      <vt:lpstr>Points for discussion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Opposition template</dc:title>
  <dc:creator>Kent Hogan</dc:creator>
  <cp:lastModifiedBy>The Laptop Of Cheese</cp:lastModifiedBy>
  <cp:revision>197</cp:revision>
  <dcterms:created xsi:type="dcterms:W3CDTF">2008-04-28T05:33:42Z</dcterms:created>
  <dcterms:modified xsi:type="dcterms:W3CDTF">2018-07-09T08:21:46Z</dcterms:modified>
</cp:coreProperties>
</file>