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97" r:id="rId2"/>
    <p:sldId id="309" r:id="rId3"/>
    <p:sldId id="300" r:id="rId4"/>
    <p:sldId id="310" r:id="rId5"/>
    <p:sldId id="304" r:id="rId6"/>
    <p:sldId id="303" r:id="rId7"/>
    <p:sldId id="307" r:id="rId8"/>
    <p:sldId id="302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0D"/>
    <a:srgbClr val="000000"/>
    <a:srgbClr val="222222"/>
    <a:srgbClr val="070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14" autoAdjust="0"/>
    <p:restoredTop sz="94660"/>
  </p:normalViewPr>
  <p:slideViewPr>
    <p:cSldViewPr>
      <p:cViewPr varScale="1">
        <p:scale>
          <a:sx n="72" d="100"/>
          <a:sy n="72" d="100"/>
        </p:scale>
        <p:origin x="11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84BF0-D375-402A-A3E4-E04C4EBF861C}" type="datetimeFigureOut">
              <a:rPr lang="en-US" smtClean="0"/>
              <a:pPr/>
              <a:t>7/8/2018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B0917-F1DA-4FD0-A814-1457AC661333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136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6D48-57E3-4C54-972A-80501F92430A}" type="datetime1">
              <a:rPr lang="en-US" smtClean="0"/>
              <a:t>7/8/2018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B6BF-8005-46CB-8EAC-E7B0D3B375B5}" type="datetime1">
              <a:rPr lang="en-US" smtClean="0"/>
              <a:t>7/8/2018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FF91-1071-4C8F-AD56-0AD3AE985A08}" type="datetime1">
              <a:rPr lang="en-US" smtClean="0"/>
              <a:t>7/8/2018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FBC6-9E66-466A-8348-352B43E54F95}" type="datetime1">
              <a:rPr lang="en-US" smtClean="0"/>
              <a:t>7/8/2018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AAFB-65B3-4DB5-8B49-25B72FA389B0}" type="datetime1">
              <a:rPr lang="en-US" smtClean="0"/>
              <a:t>7/8/2018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F5-CAD5-4ABB-BB4E-8819C2388111}" type="datetime1">
              <a:rPr lang="en-US" smtClean="0"/>
              <a:t>7/8/2018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BA3F-25E7-44C5-B613-36C40B260935}" type="datetime1">
              <a:rPr lang="en-US" smtClean="0"/>
              <a:t>7/8/2018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07DD-4FE1-4143-A6B0-F5C52055CAFD}" type="datetime1">
              <a:rPr lang="en-US" smtClean="0"/>
              <a:t>7/8/2018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D320-5D1B-4E4F-943A-5EB8FCE428CF}" type="datetime1">
              <a:rPr lang="en-US" smtClean="0"/>
              <a:t>7/8/2018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A161-CA94-4A5A-A0AF-D3DF42BF747E}" type="datetime1">
              <a:rPr lang="en-US" smtClean="0"/>
              <a:t>7/8/2018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B3D5-46F5-4CE5-B1AB-B9F8900228CC}" type="datetime1">
              <a:rPr lang="en-US" smtClean="0"/>
              <a:t>7/8/2018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29F77E9-0197-43EA-9D22-86D21C5784BE}" type="datetime1">
              <a:rPr lang="en-US" smtClean="0"/>
              <a:t>7/8/2018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/>
          <a:lstStyle/>
          <a:p>
            <a:r>
              <a:rPr lang="en-US" b="1" dirty="0"/>
              <a:t>22. </a:t>
            </a:r>
            <a:r>
              <a:rPr lang="en-US" b="1" dirty="0" err="1"/>
              <a:t>Montgolfi</a:t>
            </a:r>
            <a:r>
              <a:rPr lang="az-Cyrl-AZ" b="1" dirty="0"/>
              <a:t>ѐ</a:t>
            </a:r>
            <a:r>
              <a:rPr lang="en-US" b="1" dirty="0"/>
              <a:t>re</a:t>
            </a:r>
            <a:br>
              <a:rPr lang="en-US" b="1" dirty="0"/>
            </a:br>
            <a:r>
              <a:rPr lang="en-US" b="1" dirty="0"/>
              <a:t>Review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143380"/>
            <a:ext cx="6400800" cy="1752600"/>
          </a:xfrm>
        </p:spPr>
        <p:txBody>
          <a:bodyPr/>
          <a:lstStyle/>
          <a:p>
            <a:r>
              <a:rPr lang="en-NZ" dirty="0"/>
              <a:t>Lydia Acton</a:t>
            </a:r>
          </a:p>
          <a:p>
            <a:r>
              <a:rPr lang="en-NZ" dirty="0"/>
              <a:t>New Zealand</a:t>
            </a:r>
          </a:p>
          <a:p>
            <a:r>
              <a:rPr lang="en-NZ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4222265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561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Z" dirty="0"/>
              <a:t>To </a:t>
            </a:r>
            <a:r>
              <a:rPr lang="en-NZ" dirty="0">
                <a:solidFill>
                  <a:srgbClr val="FFFF00"/>
                </a:solidFill>
              </a:rPr>
              <a:t>heat air </a:t>
            </a:r>
            <a:r>
              <a:rPr lang="en-NZ" dirty="0"/>
              <a:t>for a </a:t>
            </a:r>
            <a:r>
              <a:rPr lang="en-NZ" dirty="0">
                <a:solidFill>
                  <a:srgbClr val="FFFF00"/>
                </a:solidFill>
              </a:rPr>
              <a:t>simple hot air balloon</a:t>
            </a:r>
            <a:r>
              <a:rPr lang="en-NZ" dirty="0"/>
              <a:t>, one can even use a </a:t>
            </a:r>
            <a:r>
              <a:rPr lang="en-NZ" dirty="0">
                <a:solidFill>
                  <a:srgbClr val="FFFF00"/>
                </a:solidFill>
              </a:rPr>
              <a:t>heater</a:t>
            </a:r>
            <a:r>
              <a:rPr lang="en-NZ" dirty="0"/>
              <a:t>. Build such a buoyant. </a:t>
            </a:r>
            <a:r>
              <a:rPr lang="en-NZ" dirty="0">
                <a:solidFill>
                  <a:srgbClr val="FFFF00"/>
                </a:solidFill>
              </a:rPr>
              <a:t>Explain the results</a:t>
            </a:r>
            <a:r>
              <a:rPr lang="en-NZ" dirty="0"/>
              <a:t> for your experiments and </a:t>
            </a:r>
            <a:r>
              <a:rPr lang="en-NZ" dirty="0">
                <a:solidFill>
                  <a:srgbClr val="FFFF00"/>
                </a:solidFill>
              </a:rPr>
              <a:t>determine important parameters.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0823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Report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/>
              <a:t>Equipment</a:t>
            </a:r>
          </a:p>
          <a:p>
            <a:r>
              <a:rPr lang="en-NZ" dirty="0"/>
              <a:t>Built simple air balloon</a:t>
            </a:r>
          </a:p>
          <a:p>
            <a:r>
              <a:rPr lang="en-NZ" dirty="0"/>
              <a:t>Floating conditions</a:t>
            </a:r>
          </a:p>
          <a:p>
            <a:pPr lvl="1"/>
            <a:r>
              <a:rPr lang="en-NZ" dirty="0"/>
              <a:t>Equation</a:t>
            </a:r>
          </a:p>
          <a:p>
            <a:r>
              <a:rPr lang="en-NZ" dirty="0"/>
              <a:t>Didn’t explained theory behind hot air balloon</a:t>
            </a:r>
          </a:p>
          <a:p>
            <a:r>
              <a:rPr lang="en-NZ" dirty="0"/>
              <a:t>Found parameters</a:t>
            </a:r>
          </a:p>
          <a:p>
            <a:r>
              <a:rPr lang="en-NZ" dirty="0"/>
              <a:t>Explained parameters</a:t>
            </a:r>
          </a:p>
          <a:p>
            <a:r>
              <a:rPr lang="en-NZ" dirty="0"/>
              <a:t>Made conclusions</a:t>
            </a:r>
          </a:p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357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opposition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They experimented</a:t>
            </a:r>
          </a:p>
          <a:p>
            <a:r>
              <a:rPr lang="en-NZ" dirty="0"/>
              <a:t>Explained phenomena</a:t>
            </a:r>
          </a:p>
          <a:p>
            <a:r>
              <a:rPr lang="en-NZ" dirty="0"/>
              <a:t>Didn’t determine parameters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747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/>
          <a:lstStyle/>
          <a:p>
            <a:r>
              <a:rPr lang="en-US" b="1" dirty="0"/>
              <a:t>Points discussed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0507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Pictures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NZ" sz="3200" dirty="0"/>
              <a:t>Opponent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190229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Can you explain what happened?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NZ" sz="3200" dirty="0"/>
              <a:t>Reporter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190229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We filled it with steam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6</a:t>
            </a:fld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467544" y="4797152"/>
            <a:ext cx="8136904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chemeClr val="bg1"/>
                </a:solidFill>
              </a:rPr>
              <a:t>Our opinion: agree with opponent that pictures were confusing and reporter did not explain them well</a:t>
            </a:r>
          </a:p>
          <a:p>
            <a:endParaRPr lang="en-N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362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Results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NZ" sz="3200" dirty="0"/>
              <a:t>Opponent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190229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What results did you get?</a:t>
            </a:r>
          </a:p>
          <a:p>
            <a:r>
              <a:rPr lang="en-NZ" dirty="0"/>
              <a:t>Did you get actual results?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NZ" sz="3200" dirty="0"/>
              <a:t>Reporter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190229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Listed conclusions</a:t>
            </a:r>
          </a:p>
          <a:p>
            <a:r>
              <a:rPr lang="en-NZ" dirty="0"/>
              <a:t>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7</a:t>
            </a:fld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467544" y="4797152"/>
            <a:ext cx="8136904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chemeClr val="bg1"/>
                </a:solidFill>
              </a:rPr>
              <a:t>Our opinion Agree with opponent, the reporter should have included results</a:t>
            </a:r>
          </a:p>
        </p:txBody>
      </p:sp>
    </p:spTree>
    <p:extLst>
      <p:ext uri="{BB962C8B-B14F-4D97-AF65-F5344CB8AC3E}">
        <p14:creationId xmlns:p14="http://schemas.microsoft.com/office/powerpoint/2010/main" val="1283770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Points missed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Didn’t explain how an air balloon works</a:t>
            </a:r>
          </a:p>
          <a:p>
            <a:r>
              <a:rPr lang="en-NZ" dirty="0"/>
              <a:t>Didn’t explain why hot air rises</a:t>
            </a:r>
          </a:p>
          <a:p>
            <a:r>
              <a:rPr lang="en-NZ" dirty="0"/>
              <a:t>Didn’t use a heater – used boiler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9508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9</a:t>
            </a:fld>
            <a:endParaRPr lang="en-N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Y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10715</TotalTime>
  <Words>169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IYPT</vt:lpstr>
      <vt:lpstr>22. Montgolfiѐre Review</vt:lpstr>
      <vt:lpstr>The Problem</vt:lpstr>
      <vt:lpstr>The Report</vt:lpstr>
      <vt:lpstr>The opposition</vt:lpstr>
      <vt:lpstr>Points discussed</vt:lpstr>
      <vt:lpstr>Pictures</vt:lpstr>
      <vt:lpstr>Results</vt:lpstr>
      <vt:lpstr>Points missed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Template</dc:title>
  <dc:creator>Kent Hogan</dc:creator>
  <cp:lastModifiedBy>lydia.penpaly@outlook.com</cp:lastModifiedBy>
  <cp:revision>172</cp:revision>
  <dcterms:created xsi:type="dcterms:W3CDTF">2008-04-28T05:33:42Z</dcterms:created>
  <dcterms:modified xsi:type="dcterms:W3CDTF">2018-07-08T14:24:02Z</dcterms:modified>
</cp:coreProperties>
</file>