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33" r:id="rId2"/>
    <p:sldId id="256" r:id="rId3"/>
    <p:sldId id="269" r:id="rId4"/>
    <p:sldId id="286" r:id="rId5"/>
    <p:sldId id="346" r:id="rId6"/>
    <p:sldId id="336" r:id="rId7"/>
    <p:sldId id="340" r:id="rId8"/>
    <p:sldId id="342" r:id="rId9"/>
    <p:sldId id="343" r:id="rId10"/>
    <p:sldId id="285" r:id="rId11"/>
    <p:sldId id="348" r:id="rId12"/>
    <p:sldId id="347" r:id="rId13"/>
    <p:sldId id="349" r:id="rId14"/>
    <p:sldId id="354" r:id="rId15"/>
    <p:sldId id="351" r:id="rId16"/>
    <p:sldId id="350" r:id="rId17"/>
    <p:sldId id="355" r:id="rId18"/>
    <p:sldId id="258" r:id="rId19"/>
    <p:sldId id="261" r:id="rId20"/>
    <p:sldId id="262" r:id="rId21"/>
    <p:sldId id="344" r:id="rId22"/>
    <p:sldId id="271" r:id="rId23"/>
    <p:sldId id="335" r:id="rId24"/>
    <p:sldId id="330" r:id="rId25"/>
    <p:sldId id="331" r:id="rId26"/>
    <p:sldId id="332" r:id="rId27"/>
    <p:sldId id="352" r:id="rId28"/>
    <p:sldId id="337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98E9C43F-DE7C-4507-BE9B-503B337B203E}">
          <p14:sldIdLst>
            <p14:sldId id="333"/>
            <p14:sldId id="256"/>
            <p14:sldId id="269"/>
            <p14:sldId id="286"/>
            <p14:sldId id="346"/>
            <p14:sldId id="336"/>
          </p14:sldIdLst>
        </p14:section>
        <p14:section name="Раздел без заголовка" id="{64A9DF19-936C-4209-9E51-78E256909030}">
          <p14:sldIdLst>
            <p14:sldId id="340"/>
            <p14:sldId id="342"/>
            <p14:sldId id="343"/>
            <p14:sldId id="285"/>
            <p14:sldId id="348"/>
            <p14:sldId id="347"/>
            <p14:sldId id="349"/>
            <p14:sldId id="354"/>
            <p14:sldId id="351"/>
            <p14:sldId id="350"/>
            <p14:sldId id="258"/>
            <p14:sldId id="261"/>
            <p14:sldId id="262"/>
            <p14:sldId id="344"/>
            <p14:sldId id="271"/>
            <p14:sldId id="335"/>
            <p14:sldId id="330"/>
            <p14:sldId id="331"/>
            <p14:sldId id="332"/>
            <p14:sldId id="352"/>
            <p14:sldId id="33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00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565"/>
    <a:srgbClr val="E98B8B"/>
    <a:srgbClr val="FF33CC"/>
    <a:srgbClr val="9E986A"/>
    <a:srgbClr val="FDFDF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4" autoAdjust="0"/>
    <p:restoredTop sz="94541" autoAdjust="0"/>
  </p:normalViewPr>
  <p:slideViewPr>
    <p:cSldViewPr snapToGrid="0">
      <p:cViewPr>
        <p:scale>
          <a:sx n="66" d="100"/>
          <a:sy n="66" d="100"/>
        </p:scale>
        <p:origin x="-702" y="-1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88" y="208"/>
      </p:cViewPr>
      <p:guideLst/>
    </p:cSldViewPr>
  </p:notesViewPr>
  <p:gridSpacing cx="44242038" cy="442420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58;&#1091;&#1088;&#1085;&#1080;&#1088;&#1099;\&#1043;&#1088;&#1091;&#1079;&#1080;&#1103;\&#1055;&#1072;&#1088;&#1085;&#1080;&#1082;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8;&#1091;&#1088;&#1085;&#1080;&#1088;&#1099;\&#1043;&#1088;&#1091;&#1079;&#1080;&#1103;\&#1055;&#1072;&#1088;&#1085;&#1080;&#1082;\&#1050;&#1085;&#1080;&#1075;&#1072;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8;&#1091;&#1088;&#1085;&#1080;&#1088;&#1099;\&#1043;&#1088;&#1091;&#1079;&#1080;&#1103;\&#1055;&#1072;&#1088;&#1085;&#1080;&#1082;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8;&#1091;&#1088;&#1085;&#1080;&#1088;&#1099;\&#1043;&#1088;&#1091;&#1079;&#1080;&#1103;\&#1055;&#1072;&#1088;&#1085;&#1080;&#1082;\&#1050;&#1085;&#1080;&#1075;&#1072;1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1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8514286993313767E-2"/>
          <c:y val="5.8217728739109763E-2"/>
          <c:w val="0.85984164383484984"/>
          <c:h val="0.72383776154622059"/>
        </c:manualLayout>
      </c:layout>
      <c:scatterChart>
        <c:scatterStyle val="smoothMarker"/>
        <c:ser>
          <c:idx val="0"/>
          <c:order val="0"/>
          <c:tx>
            <c:v>Control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Лист1!$A$2:$A$26</c:f>
              <c:numCache>
                <c:formatCode>General</c:formatCode>
                <c:ptCount val="2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</c:numCache>
            </c:numRef>
          </c:xVal>
          <c:yVal>
            <c:numRef>
              <c:f>Лист1!$B$2:$B$26</c:f>
              <c:numCache>
                <c:formatCode>General</c:formatCode>
                <c:ptCount val="25"/>
                <c:pt idx="0">
                  <c:v>80</c:v>
                </c:pt>
                <c:pt idx="1">
                  <c:v>74</c:v>
                </c:pt>
                <c:pt idx="2">
                  <c:v>66</c:v>
                </c:pt>
                <c:pt idx="3">
                  <c:v>62</c:v>
                </c:pt>
                <c:pt idx="4">
                  <c:v>59</c:v>
                </c:pt>
                <c:pt idx="5">
                  <c:v>55</c:v>
                </c:pt>
                <c:pt idx="6">
                  <c:v>50</c:v>
                </c:pt>
                <c:pt idx="7">
                  <c:v>48</c:v>
                </c:pt>
                <c:pt idx="8">
                  <c:v>46</c:v>
                </c:pt>
                <c:pt idx="9">
                  <c:v>43</c:v>
                </c:pt>
                <c:pt idx="10">
                  <c:v>42</c:v>
                </c:pt>
                <c:pt idx="11">
                  <c:v>41</c:v>
                </c:pt>
                <c:pt idx="12">
                  <c:v>40</c:v>
                </c:pt>
                <c:pt idx="13">
                  <c:v>39</c:v>
                </c:pt>
                <c:pt idx="14">
                  <c:v>38</c:v>
                </c:pt>
                <c:pt idx="15">
                  <c:v>37</c:v>
                </c:pt>
                <c:pt idx="16">
                  <c:v>36</c:v>
                </c:pt>
                <c:pt idx="17">
                  <c:v>35</c:v>
                </c:pt>
                <c:pt idx="18">
                  <c:v>35</c:v>
                </c:pt>
                <c:pt idx="19">
                  <c:v>34</c:v>
                </c:pt>
                <c:pt idx="20">
                  <c:v>33</c:v>
                </c:pt>
                <c:pt idx="21">
                  <c:v>33</c:v>
                </c:pt>
                <c:pt idx="22">
                  <c:v>33</c:v>
                </c:pt>
                <c:pt idx="23">
                  <c:v>32</c:v>
                </c:pt>
                <c:pt idx="24">
                  <c:v>31</c:v>
                </c:pt>
              </c:numCache>
            </c:numRef>
          </c:yVal>
          <c:smooth val="1"/>
        </c:ser>
        <c:ser>
          <c:idx val="1"/>
          <c:order val="1"/>
          <c:tx>
            <c:v>Transparant film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Лист1!$A$2:$A$26</c:f>
              <c:numCache>
                <c:formatCode>General</c:formatCode>
                <c:ptCount val="2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</c:numCache>
            </c:numRef>
          </c:xVal>
          <c:yVal>
            <c:numRef>
              <c:f>Лист1!$F$2:$F$26</c:f>
              <c:numCache>
                <c:formatCode>General</c:formatCode>
                <c:ptCount val="25"/>
                <c:pt idx="0">
                  <c:v>79</c:v>
                </c:pt>
                <c:pt idx="1">
                  <c:v>74</c:v>
                </c:pt>
                <c:pt idx="2">
                  <c:v>68</c:v>
                </c:pt>
                <c:pt idx="3">
                  <c:v>64</c:v>
                </c:pt>
                <c:pt idx="4">
                  <c:v>60</c:v>
                </c:pt>
                <c:pt idx="5">
                  <c:v>56</c:v>
                </c:pt>
                <c:pt idx="6">
                  <c:v>52</c:v>
                </c:pt>
                <c:pt idx="7">
                  <c:v>49</c:v>
                </c:pt>
                <c:pt idx="8">
                  <c:v>47</c:v>
                </c:pt>
                <c:pt idx="9">
                  <c:v>45</c:v>
                </c:pt>
                <c:pt idx="10">
                  <c:v>44</c:v>
                </c:pt>
                <c:pt idx="11">
                  <c:v>43</c:v>
                </c:pt>
                <c:pt idx="12">
                  <c:v>41</c:v>
                </c:pt>
                <c:pt idx="13">
                  <c:v>40</c:v>
                </c:pt>
                <c:pt idx="14">
                  <c:v>39</c:v>
                </c:pt>
                <c:pt idx="15">
                  <c:v>39</c:v>
                </c:pt>
                <c:pt idx="16">
                  <c:v>38</c:v>
                </c:pt>
                <c:pt idx="17">
                  <c:v>38</c:v>
                </c:pt>
                <c:pt idx="18">
                  <c:v>37</c:v>
                </c:pt>
                <c:pt idx="19">
                  <c:v>36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34</c:v>
                </c:pt>
                <c:pt idx="24">
                  <c:v>34</c:v>
                </c:pt>
              </c:numCache>
            </c:numRef>
          </c:yVal>
          <c:smooth val="1"/>
        </c:ser>
        <c:ser>
          <c:idx val="2"/>
          <c:order val="2"/>
          <c:tx>
            <c:v>Black film</c:v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Лист1!$A$2:$A$26</c:f>
              <c:numCache>
                <c:formatCode>General</c:formatCode>
                <c:ptCount val="2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</c:numCache>
            </c:numRef>
          </c:xVal>
          <c:yVal>
            <c:numRef>
              <c:f>Лист1!$D$2:$D$26</c:f>
              <c:numCache>
                <c:formatCode>General</c:formatCode>
                <c:ptCount val="25"/>
                <c:pt idx="0">
                  <c:v>79</c:v>
                </c:pt>
                <c:pt idx="1">
                  <c:v>74</c:v>
                </c:pt>
                <c:pt idx="2">
                  <c:v>68</c:v>
                </c:pt>
                <c:pt idx="3">
                  <c:v>64</c:v>
                </c:pt>
                <c:pt idx="4">
                  <c:v>60</c:v>
                </c:pt>
                <c:pt idx="5">
                  <c:v>58</c:v>
                </c:pt>
                <c:pt idx="6">
                  <c:v>55</c:v>
                </c:pt>
                <c:pt idx="7">
                  <c:v>53</c:v>
                </c:pt>
                <c:pt idx="8">
                  <c:v>50</c:v>
                </c:pt>
                <c:pt idx="9">
                  <c:v>48</c:v>
                </c:pt>
                <c:pt idx="10">
                  <c:v>46</c:v>
                </c:pt>
                <c:pt idx="11">
                  <c:v>45</c:v>
                </c:pt>
                <c:pt idx="12">
                  <c:v>43</c:v>
                </c:pt>
                <c:pt idx="13">
                  <c:v>42</c:v>
                </c:pt>
                <c:pt idx="14">
                  <c:v>42</c:v>
                </c:pt>
                <c:pt idx="15">
                  <c:v>40</c:v>
                </c:pt>
                <c:pt idx="16">
                  <c:v>38</c:v>
                </c:pt>
                <c:pt idx="17">
                  <c:v>37</c:v>
                </c:pt>
                <c:pt idx="18">
                  <c:v>36</c:v>
                </c:pt>
                <c:pt idx="19">
                  <c:v>35</c:v>
                </c:pt>
                <c:pt idx="20">
                  <c:v>35</c:v>
                </c:pt>
                <c:pt idx="21">
                  <c:v>34</c:v>
                </c:pt>
                <c:pt idx="22">
                  <c:v>34</c:v>
                </c:pt>
                <c:pt idx="23">
                  <c:v>33</c:v>
                </c:pt>
                <c:pt idx="24">
                  <c:v>33</c:v>
                </c:pt>
              </c:numCache>
            </c:numRef>
          </c:yVal>
          <c:smooth val="1"/>
        </c:ser>
        <c:ser>
          <c:idx val="3"/>
          <c:order val="3"/>
          <c:tx>
            <c:v>Plastic cylinder</c:v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Лист1!$A$2:$A$26</c:f>
              <c:numCache>
                <c:formatCode>General</c:formatCode>
                <c:ptCount val="2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</c:numCache>
            </c:numRef>
          </c:xVal>
          <c:yVal>
            <c:numRef>
              <c:f>Лист1!$E$2:$E$26</c:f>
              <c:numCache>
                <c:formatCode>General</c:formatCode>
                <c:ptCount val="25"/>
                <c:pt idx="0">
                  <c:v>79</c:v>
                </c:pt>
                <c:pt idx="1">
                  <c:v>74</c:v>
                </c:pt>
                <c:pt idx="2">
                  <c:v>70</c:v>
                </c:pt>
                <c:pt idx="3">
                  <c:v>65</c:v>
                </c:pt>
                <c:pt idx="4">
                  <c:v>62</c:v>
                </c:pt>
                <c:pt idx="5">
                  <c:v>60</c:v>
                </c:pt>
                <c:pt idx="6">
                  <c:v>57</c:v>
                </c:pt>
                <c:pt idx="7">
                  <c:v>55</c:v>
                </c:pt>
                <c:pt idx="8">
                  <c:v>53</c:v>
                </c:pt>
                <c:pt idx="9">
                  <c:v>51</c:v>
                </c:pt>
                <c:pt idx="10">
                  <c:v>49</c:v>
                </c:pt>
                <c:pt idx="11">
                  <c:v>47</c:v>
                </c:pt>
                <c:pt idx="12">
                  <c:v>45</c:v>
                </c:pt>
                <c:pt idx="13">
                  <c:v>44</c:v>
                </c:pt>
                <c:pt idx="14">
                  <c:v>44</c:v>
                </c:pt>
                <c:pt idx="15">
                  <c:v>42</c:v>
                </c:pt>
                <c:pt idx="16">
                  <c:v>41</c:v>
                </c:pt>
                <c:pt idx="17">
                  <c:v>40</c:v>
                </c:pt>
                <c:pt idx="18">
                  <c:v>39</c:v>
                </c:pt>
                <c:pt idx="19">
                  <c:v>38</c:v>
                </c:pt>
                <c:pt idx="20">
                  <c:v>38</c:v>
                </c:pt>
                <c:pt idx="21">
                  <c:v>37</c:v>
                </c:pt>
                <c:pt idx="22">
                  <c:v>37</c:v>
                </c:pt>
                <c:pt idx="23">
                  <c:v>36</c:v>
                </c:pt>
                <c:pt idx="24">
                  <c:v>35</c:v>
                </c:pt>
              </c:numCache>
            </c:numRef>
          </c:yVal>
          <c:smooth val="1"/>
        </c:ser>
        <c:axId val="69416448"/>
        <c:axId val="69482368"/>
      </c:scatterChart>
      <c:valAx>
        <c:axId val="69416448"/>
        <c:scaling>
          <c:orientation val="minMax"/>
          <c:max val="12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Time</a:t>
                </a:r>
                <a:r>
                  <a:rPr lang="ru-RU" sz="1800"/>
                  <a:t>,</a:t>
                </a:r>
                <a:r>
                  <a:rPr lang="ru-RU" sz="1800" baseline="0"/>
                  <a:t> </a:t>
                </a:r>
                <a:r>
                  <a:rPr lang="en-US" sz="1800" baseline="0"/>
                  <a:t>s</a:t>
                </a:r>
                <a:endParaRPr lang="ru-RU" sz="180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482368"/>
        <c:crosses val="autoZero"/>
        <c:crossBetween val="midCat"/>
      </c:valAx>
      <c:valAx>
        <c:axId val="69482368"/>
        <c:scaling>
          <c:orientation val="minMax"/>
          <c:max val="80"/>
          <c:min val="3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Temperature</a:t>
                </a:r>
                <a:r>
                  <a:rPr lang="ru-RU" sz="1800"/>
                  <a:t>,</a:t>
                </a:r>
                <a:r>
                  <a:rPr lang="en-US" sz="1800" baseline="0"/>
                  <a:t> </a:t>
                </a:r>
                <a:r>
                  <a:rPr lang="en-US" sz="1800" baseline="30000"/>
                  <a:t>0</a:t>
                </a:r>
                <a:r>
                  <a:rPr lang="en-US" sz="1800" baseline="0"/>
                  <a:t>C</a:t>
                </a:r>
                <a:endParaRPr lang="ru-RU" sz="180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4164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scatterChart>
        <c:scatterStyle val="smoothMarker"/>
        <c:ser>
          <c:idx val="0"/>
          <c:order val="0"/>
          <c:tx>
            <c:v>Control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[Книга1.xlsx]Лист2!$A$2:$A$26</c:f>
              <c:numCache>
                <c:formatCode>General</c:formatCode>
                <c:ptCount val="2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</c:numCache>
            </c:numRef>
          </c:xVal>
          <c:yVal>
            <c:numRef>
              <c:f>[Книга1.xlsx]Лист2!$B$2:$B$26</c:f>
              <c:numCache>
                <c:formatCode>General</c:formatCode>
                <c:ptCount val="25"/>
                <c:pt idx="0">
                  <c:v>80</c:v>
                </c:pt>
                <c:pt idx="1">
                  <c:v>74</c:v>
                </c:pt>
                <c:pt idx="2">
                  <c:v>70</c:v>
                </c:pt>
                <c:pt idx="3">
                  <c:v>66</c:v>
                </c:pt>
                <c:pt idx="4">
                  <c:v>63</c:v>
                </c:pt>
                <c:pt idx="5">
                  <c:v>60</c:v>
                </c:pt>
                <c:pt idx="6">
                  <c:v>57</c:v>
                </c:pt>
                <c:pt idx="7">
                  <c:v>55</c:v>
                </c:pt>
                <c:pt idx="8">
                  <c:v>53</c:v>
                </c:pt>
                <c:pt idx="9">
                  <c:v>50</c:v>
                </c:pt>
                <c:pt idx="10">
                  <c:v>48</c:v>
                </c:pt>
                <c:pt idx="11">
                  <c:v>47</c:v>
                </c:pt>
                <c:pt idx="12">
                  <c:v>45</c:v>
                </c:pt>
                <c:pt idx="13">
                  <c:v>44</c:v>
                </c:pt>
                <c:pt idx="14">
                  <c:v>42</c:v>
                </c:pt>
                <c:pt idx="15">
                  <c:v>41</c:v>
                </c:pt>
                <c:pt idx="16">
                  <c:v>40</c:v>
                </c:pt>
                <c:pt idx="17">
                  <c:v>39</c:v>
                </c:pt>
                <c:pt idx="18">
                  <c:v>37</c:v>
                </c:pt>
                <c:pt idx="19">
                  <c:v>36</c:v>
                </c:pt>
                <c:pt idx="20">
                  <c:v>35</c:v>
                </c:pt>
                <c:pt idx="21">
                  <c:v>34</c:v>
                </c:pt>
                <c:pt idx="22">
                  <c:v>32</c:v>
                </c:pt>
                <c:pt idx="23">
                  <c:v>31</c:v>
                </c:pt>
                <c:pt idx="24">
                  <c:v>30</c:v>
                </c:pt>
              </c:numCache>
            </c:numRef>
          </c:yVal>
          <c:smooth val="1"/>
        </c:ser>
        <c:ser>
          <c:idx val="1"/>
          <c:order val="1"/>
          <c:tx>
            <c:v>Transparant film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[Книга1.xlsx]Лист2!$A$2:$A$26</c:f>
              <c:numCache>
                <c:formatCode>General</c:formatCode>
                <c:ptCount val="2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</c:numCache>
            </c:numRef>
          </c:xVal>
          <c:yVal>
            <c:numRef>
              <c:f>[Книга1.xlsx]Лист2!$F$2:$F$26</c:f>
              <c:numCache>
                <c:formatCode>General</c:formatCode>
                <c:ptCount val="25"/>
                <c:pt idx="0">
                  <c:v>79</c:v>
                </c:pt>
                <c:pt idx="1">
                  <c:v>77</c:v>
                </c:pt>
                <c:pt idx="2">
                  <c:v>72</c:v>
                </c:pt>
                <c:pt idx="3">
                  <c:v>68</c:v>
                </c:pt>
                <c:pt idx="4">
                  <c:v>65</c:v>
                </c:pt>
                <c:pt idx="5">
                  <c:v>62</c:v>
                </c:pt>
                <c:pt idx="6">
                  <c:v>59</c:v>
                </c:pt>
                <c:pt idx="7">
                  <c:v>57</c:v>
                </c:pt>
                <c:pt idx="8">
                  <c:v>55</c:v>
                </c:pt>
                <c:pt idx="9">
                  <c:v>53</c:v>
                </c:pt>
                <c:pt idx="10">
                  <c:v>51</c:v>
                </c:pt>
                <c:pt idx="11">
                  <c:v>49</c:v>
                </c:pt>
                <c:pt idx="12">
                  <c:v>47</c:v>
                </c:pt>
                <c:pt idx="13">
                  <c:v>46</c:v>
                </c:pt>
                <c:pt idx="14">
                  <c:v>45</c:v>
                </c:pt>
                <c:pt idx="15">
                  <c:v>44</c:v>
                </c:pt>
                <c:pt idx="16">
                  <c:v>42</c:v>
                </c:pt>
                <c:pt idx="17">
                  <c:v>41</c:v>
                </c:pt>
                <c:pt idx="18">
                  <c:v>40</c:v>
                </c:pt>
                <c:pt idx="19">
                  <c:v>39</c:v>
                </c:pt>
                <c:pt idx="20">
                  <c:v>38</c:v>
                </c:pt>
                <c:pt idx="21">
                  <c:v>37</c:v>
                </c:pt>
                <c:pt idx="22">
                  <c:v>36</c:v>
                </c:pt>
                <c:pt idx="23">
                  <c:v>35</c:v>
                </c:pt>
                <c:pt idx="24">
                  <c:v>34</c:v>
                </c:pt>
              </c:numCache>
            </c:numRef>
          </c:yVal>
          <c:smooth val="1"/>
        </c:ser>
        <c:ser>
          <c:idx val="2"/>
          <c:order val="2"/>
          <c:tx>
            <c:v>Black film</c:v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[Книга1.xlsx]Лист2!$A$2:$A$26</c:f>
              <c:numCache>
                <c:formatCode>General</c:formatCode>
                <c:ptCount val="2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</c:numCache>
            </c:numRef>
          </c:xVal>
          <c:yVal>
            <c:numRef>
              <c:f>[Книга1.xlsx]Лист2!$D$2:$D$26</c:f>
              <c:numCache>
                <c:formatCode>General</c:formatCode>
                <c:ptCount val="25"/>
                <c:pt idx="0">
                  <c:v>79</c:v>
                </c:pt>
                <c:pt idx="1">
                  <c:v>74</c:v>
                </c:pt>
                <c:pt idx="2">
                  <c:v>70</c:v>
                </c:pt>
                <c:pt idx="3">
                  <c:v>67</c:v>
                </c:pt>
                <c:pt idx="4">
                  <c:v>64</c:v>
                </c:pt>
                <c:pt idx="5">
                  <c:v>61</c:v>
                </c:pt>
                <c:pt idx="6">
                  <c:v>58</c:v>
                </c:pt>
                <c:pt idx="7">
                  <c:v>56</c:v>
                </c:pt>
                <c:pt idx="8">
                  <c:v>54</c:v>
                </c:pt>
                <c:pt idx="9">
                  <c:v>52</c:v>
                </c:pt>
                <c:pt idx="10">
                  <c:v>50</c:v>
                </c:pt>
                <c:pt idx="11">
                  <c:v>49</c:v>
                </c:pt>
                <c:pt idx="12">
                  <c:v>47</c:v>
                </c:pt>
                <c:pt idx="13">
                  <c:v>46</c:v>
                </c:pt>
                <c:pt idx="14">
                  <c:v>45</c:v>
                </c:pt>
                <c:pt idx="15">
                  <c:v>44</c:v>
                </c:pt>
                <c:pt idx="16">
                  <c:v>42</c:v>
                </c:pt>
                <c:pt idx="17">
                  <c:v>41</c:v>
                </c:pt>
                <c:pt idx="18">
                  <c:v>40</c:v>
                </c:pt>
                <c:pt idx="19">
                  <c:v>39</c:v>
                </c:pt>
                <c:pt idx="20">
                  <c:v>38</c:v>
                </c:pt>
                <c:pt idx="21">
                  <c:v>37</c:v>
                </c:pt>
                <c:pt idx="22">
                  <c:v>36</c:v>
                </c:pt>
                <c:pt idx="23">
                  <c:v>35</c:v>
                </c:pt>
                <c:pt idx="24">
                  <c:v>34</c:v>
                </c:pt>
              </c:numCache>
            </c:numRef>
          </c:yVal>
          <c:smooth val="1"/>
        </c:ser>
        <c:ser>
          <c:idx val="3"/>
          <c:order val="3"/>
          <c:tx>
            <c:v>Plastic cylinder</c:v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[Книга1.xlsx]Лист2!$A$2:$A$26</c:f>
              <c:numCache>
                <c:formatCode>General</c:formatCode>
                <c:ptCount val="2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</c:numCache>
            </c:numRef>
          </c:xVal>
          <c:yVal>
            <c:numRef>
              <c:f>[Книга1.xlsx]Лист2!$E$2:$E$26</c:f>
              <c:numCache>
                <c:formatCode>General</c:formatCode>
                <c:ptCount val="25"/>
                <c:pt idx="0">
                  <c:v>79</c:v>
                </c:pt>
                <c:pt idx="1">
                  <c:v>75</c:v>
                </c:pt>
                <c:pt idx="2">
                  <c:v>71</c:v>
                </c:pt>
                <c:pt idx="3">
                  <c:v>68</c:v>
                </c:pt>
                <c:pt idx="4">
                  <c:v>65</c:v>
                </c:pt>
                <c:pt idx="5">
                  <c:v>62</c:v>
                </c:pt>
                <c:pt idx="6">
                  <c:v>60</c:v>
                </c:pt>
                <c:pt idx="7">
                  <c:v>58</c:v>
                </c:pt>
                <c:pt idx="8">
                  <c:v>56</c:v>
                </c:pt>
                <c:pt idx="9">
                  <c:v>53</c:v>
                </c:pt>
                <c:pt idx="10">
                  <c:v>51</c:v>
                </c:pt>
                <c:pt idx="11">
                  <c:v>50</c:v>
                </c:pt>
                <c:pt idx="12">
                  <c:v>48</c:v>
                </c:pt>
                <c:pt idx="13">
                  <c:v>47</c:v>
                </c:pt>
                <c:pt idx="14">
                  <c:v>46</c:v>
                </c:pt>
                <c:pt idx="15">
                  <c:v>45</c:v>
                </c:pt>
                <c:pt idx="16">
                  <c:v>44</c:v>
                </c:pt>
                <c:pt idx="17">
                  <c:v>42</c:v>
                </c:pt>
                <c:pt idx="18">
                  <c:v>41</c:v>
                </c:pt>
                <c:pt idx="19">
                  <c:v>40</c:v>
                </c:pt>
                <c:pt idx="20">
                  <c:v>39</c:v>
                </c:pt>
                <c:pt idx="21">
                  <c:v>38</c:v>
                </c:pt>
                <c:pt idx="22">
                  <c:v>37</c:v>
                </c:pt>
                <c:pt idx="23">
                  <c:v>36</c:v>
                </c:pt>
                <c:pt idx="24">
                  <c:v>35</c:v>
                </c:pt>
              </c:numCache>
            </c:numRef>
          </c:yVal>
          <c:smooth val="1"/>
        </c:ser>
        <c:axId val="70040192"/>
        <c:axId val="70050560"/>
      </c:scatterChart>
      <c:valAx>
        <c:axId val="70040192"/>
        <c:scaling>
          <c:orientation val="minMax"/>
          <c:max val="12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Time</a:t>
                </a:r>
                <a:r>
                  <a:rPr lang="ru-RU" sz="1600" dirty="0"/>
                  <a:t>,</a:t>
                </a:r>
                <a:r>
                  <a:rPr lang="en-US" sz="1600" baseline="0" dirty="0"/>
                  <a:t> </a:t>
                </a:r>
                <a:r>
                  <a:rPr lang="en-US" sz="1600" baseline="0" dirty="0" smtClean="0"/>
                  <a:t>min</a:t>
                </a:r>
                <a:endParaRPr lang="ru-RU" sz="1600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050560"/>
        <c:crosses val="autoZero"/>
        <c:crossBetween val="midCat"/>
      </c:valAx>
      <c:valAx>
        <c:axId val="70050560"/>
        <c:scaling>
          <c:orientation val="minMax"/>
          <c:max val="80"/>
          <c:min val="3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Temperature</a:t>
                </a:r>
                <a:r>
                  <a:rPr lang="ru-RU" sz="1600"/>
                  <a:t>,</a:t>
                </a:r>
                <a:r>
                  <a:rPr lang="en-US" sz="1600" baseline="0"/>
                  <a:t> </a:t>
                </a:r>
                <a:r>
                  <a:rPr lang="en-US" sz="1600" baseline="30000"/>
                  <a:t>o</a:t>
                </a:r>
                <a:r>
                  <a:rPr lang="en-US" sz="1600" baseline="0"/>
                  <a:t>C</a:t>
                </a:r>
                <a:endParaRPr lang="ru-RU" sz="160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0401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scatterChart>
        <c:scatterStyle val="smoothMarker"/>
        <c:ser>
          <c:idx val="0"/>
          <c:order val="0"/>
          <c:tx>
            <c:strRef>
              <c:f>[Книга1.xlsx]Лист3!$B$1</c:f>
              <c:strCache>
                <c:ptCount val="1"/>
                <c:pt idx="0">
                  <c:v>Control(black)</c:v>
                </c:pt>
              </c:strCache>
            </c:strRef>
          </c:tx>
          <c:spPr>
            <a:ln w="38100"/>
          </c:spPr>
          <c:marker>
            <c:symbol val="none"/>
          </c:marker>
          <c:xVal>
            <c:numRef>
              <c:f>[Книга1.xlsx]Лист3!$A$2:$A$26</c:f>
              <c:numCache>
                <c:formatCode>General</c:formatCode>
                <c:ptCount val="2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</c:numCache>
            </c:numRef>
          </c:xVal>
          <c:yVal>
            <c:numRef>
              <c:f>[Книга1.xlsx]Лист3!$B$2:$B$26</c:f>
              <c:numCache>
                <c:formatCode>General</c:formatCode>
                <c:ptCount val="25"/>
                <c:pt idx="0">
                  <c:v>80</c:v>
                </c:pt>
                <c:pt idx="1">
                  <c:v>74</c:v>
                </c:pt>
                <c:pt idx="2">
                  <c:v>66</c:v>
                </c:pt>
                <c:pt idx="3">
                  <c:v>62</c:v>
                </c:pt>
                <c:pt idx="4">
                  <c:v>59</c:v>
                </c:pt>
                <c:pt idx="5">
                  <c:v>56</c:v>
                </c:pt>
                <c:pt idx="6">
                  <c:v>54</c:v>
                </c:pt>
                <c:pt idx="7">
                  <c:v>51</c:v>
                </c:pt>
                <c:pt idx="8">
                  <c:v>49</c:v>
                </c:pt>
                <c:pt idx="9">
                  <c:v>46</c:v>
                </c:pt>
                <c:pt idx="10">
                  <c:v>45</c:v>
                </c:pt>
                <c:pt idx="11">
                  <c:v>43</c:v>
                </c:pt>
                <c:pt idx="12">
                  <c:v>42</c:v>
                </c:pt>
                <c:pt idx="13">
                  <c:v>40</c:v>
                </c:pt>
                <c:pt idx="14">
                  <c:v>39</c:v>
                </c:pt>
                <c:pt idx="15">
                  <c:v>38</c:v>
                </c:pt>
                <c:pt idx="16">
                  <c:v>36</c:v>
                </c:pt>
                <c:pt idx="17">
                  <c:v>36</c:v>
                </c:pt>
                <c:pt idx="18">
                  <c:v>35</c:v>
                </c:pt>
                <c:pt idx="19">
                  <c:v>34</c:v>
                </c:pt>
                <c:pt idx="20">
                  <c:v>33</c:v>
                </c:pt>
                <c:pt idx="21">
                  <c:v>31</c:v>
                </c:pt>
                <c:pt idx="22">
                  <c:v>30</c:v>
                </c:pt>
                <c:pt idx="23">
                  <c:v>29</c:v>
                </c:pt>
                <c:pt idx="24">
                  <c:v>28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[Книга1.xlsx]Лист3!$C$1</c:f>
              <c:strCache>
                <c:ptCount val="1"/>
                <c:pt idx="0">
                  <c:v>Control(reflecting)</c:v>
                </c:pt>
              </c:strCache>
            </c:strRef>
          </c:tx>
          <c:spPr>
            <a:ln w="38100"/>
          </c:spPr>
          <c:marker>
            <c:symbol val="none"/>
          </c:marker>
          <c:xVal>
            <c:numRef>
              <c:f>[Книга1.xlsx]Лист3!$A$2:$A$26</c:f>
              <c:numCache>
                <c:formatCode>General</c:formatCode>
                <c:ptCount val="2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</c:numCache>
            </c:numRef>
          </c:xVal>
          <c:yVal>
            <c:numRef>
              <c:f>[Книга1.xlsx]Лист3!$C$2:$C$26</c:f>
              <c:numCache>
                <c:formatCode>General</c:formatCode>
                <c:ptCount val="25"/>
                <c:pt idx="0">
                  <c:v>80</c:v>
                </c:pt>
                <c:pt idx="1">
                  <c:v>74</c:v>
                </c:pt>
                <c:pt idx="2">
                  <c:v>70</c:v>
                </c:pt>
                <c:pt idx="3">
                  <c:v>66</c:v>
                </c:pt>
                <c:pt idx="4">
                  <c:v>63</c:v>
                </c:pt>
                <c:pt idx="5">
                  <c:v>60</c:v>
                </c:pt>
                <c:pt idx="6">
                  <c:v>57</c:v>
                </c:pt>
                <c:pt idx="7">
                  <c:v>55</c:v>
                </c:pt>
                <c:pt idx="8">
                  <c:v>53</c:v>
                </c:pt>
                <c:pt idx="9">
                  <c:v>50</c:v>
                </c:pt>
                <c:pt idx="10">
                  <c:v>48</c:v>
                </c:pt>
                <c:pt idx="11">
                  <c:v>47</c:v>
                </c:pt>
                <c:pt idx="12">
                  <c:v>45</c:v>
                </c:pt>
                <c:pt idx="13">
                  <c:v>44</c:v>
                </c:pt>
                <c:pt idx="14">
                  <c:v>42</c:v>
                </c:pt>
                <c:pt idx="15">
                  <c:v>41</c:v>
                </c:pt>
                <c:pt idx="16">
                  <c:v>40</c:v>
                </c:pt>
                <c:pt idx="17">
                  <c:v>39</c:v>
                </c:pt>
                <c:pt idx="18">
                  <c:v>37</c:v>
                </c:pt>
                <c:pt idx="19">
                  <c:v>36</c:v>
                </c:pt>
                <c:pt idx="20">
                  <c:v>35</c:v>
                </c:pt>
                <c:pt idx="21">
                  <c:v>34</c:v>
                </c:pt>
                <c:pt idx="22">
                  <c:v>32</c:v>
                </c:pt>
                <c:pt idx="23">
                  <c:v>31</c:v>
                </c:pt>
                <c:pt idx="24">
                  <c:v>30</c:v>
                </c:pt>
              </c:numCache>
            </c:numRef>
          </c:yVal>
          <c:smooth val="1"/>
        </c:ser>
        <c:axId val="71071232"/>
        <c:axId val="71073152"/>
      </c:scatterChart>
      <c:valAx>
        <c:axId val="71071232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Time,</a:t>
                </a:r>
                <a:r>
                  <a:rPr lang="en-US" sz="1800" baseline="0" dirty="0" smtClean="0"/>
                  <a:t> min</a:t>
                </a:r>
                <a:endParaRPr lang="ru-RU" sz="180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71073152"/>
        <c:crosses val="autoZero"/>
        <c:crossBetween val="midCat"/>
      </c:valAx>
      <c:valAx>
        <c:axId val="71073152"/>
        <c:scaling>
          <c:orientation val="minMax"/>
          <c:max val="80"/>
          <c:min val="3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smtClean="0"/>
                  <a:t>Temperature,</a:t>
                </a:r>
                <a:r>
                  <a:rPr lang="en-US" sz="1800" baseline="0" dirty="0" smtClean="0"/>
                  <a:t> </a:t>
                </a:r>
                <a:r>
                  <a:rPr lang="en-US" sz="1800" baseline="30000" dirty="0" smtClean="0"/>
                  <a:t>0</a:t>
                </a:r>
                <a:r>
                  <a:rPr lang="en-US" sz="1800" baseline="0" dirty="0" smtClean="0"/>
                  <a:t> C</a:t>
                </a:r>
                <a:endParaRPr lang="ru-RU" sz="180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710712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1591071292418531"/>
          <c:y val="0.39045896562931848"/>
          <c:w val="0.366642087179674"/>
          <c:h val="0.223598256964709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20440566735932827"/>
          <c:y val="2.1912551666342928E-2"/>
          <c:w val="0.49715631784090386"/>
          <c:h val="0.87017982248181169"/>
        </c:manualLayout>
      </c:layout>
      <c:scatterChart>
        <c:scatterStyle val="smoothMarker"/>
        <c:ser>
          <c:idx val="0"/>
          <c:order val="0"/>
          <c:tx>
            <c:strRef>
              <c:f>[Книга1.xlsx]Лист3!$N$1</c:f>
              <c:strCache>
                <c:ptCount val="1"/>
                <c:pt idx="0">
                  <c:v>Plastic(black)</c:v>
                </c:pt>
              </c:strCache>
            </c:strRef>
          </c:tx>
          <c:spPr>
            <a:ln w="38100"/>
          </c:spPr>
          <c:marker>
            <c:symbol val="none"/>
          </c:marker>
          <c:xVal>
            <c:numRef>
              <c:f>[Книга1.xlsx]Лист3!$M$2:$M$26</c:f>
              <c:numCache>
                <c:formatCode>General</c:formatCode>
                <c:ptCount val="2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</c:numCache>
            </c:numRef>
          </c:xVal>
          <c:yVal>
            <c:numRef>
              <c:f>[Книга1.xlsx]Лист3!$N$2:$N$26</c:f>
              <c:numCache>
                <c:formatCode>General</c:formatCode>
                <c:ptCount val="25"/>
                <c:pt idx="0">
                  <c:v>79</c:v>
                </c:pt>
                <c:pt idx="1">
                  <c:v>74</c:v>
                </c:pt>
                <c:pt idx="2">
                  <c:v>70</c:v>
                </c:pt>
                <c:pt idx="3">
                  <c:v>65</c:v>
                </c:pt>
                <c:pt idx="4">
                  <c:v>62</c:v>
                </c:pt>
                <c:pt idx="5">
                  <c:v>60</c:v>
                </c:pt>
                <c:pt idx="6">
                  <c:v>57</c:v>
                </c:pt>
                <c:pt idx="7">
                  <c:v>55</c:v>
                </c:pt>
                <c:pt idx="8">
                  <c:v>53</c:v>
                </c:pt>
                <c:pt idx="9">
                  <c:v>51</c:v>
                </c:pt>
                <c:pt idx="10">
                  <c:v>49</c:v>
                </c:pt>
                <c:pt idx="11">
                  <c:v>47</c:v>
                </c:pt>
                <c:pt idx="12">
                  <c:v>45</c:v>
                </c:pt>
                <c:pt idx="13">
                  <c:v>44</c:v>
                </c:pt>
                <c:pt idx="14">
                  <c:v>43</c:v>
                </c:pt>
                <c:pt idx="15">
                  <c:v>42</c:v>
                </c:pt>
                <c:pt idx="16">
                  <c:v>41</c:v>
                </c:pt>
                <c:pt idx="17">
                  <c:v>40</c:v>
                </c:pt>
                <c:pt idx="18">
                  <c:v>39</c:v>
                </c:pt>
                <c:pt idx="19">
                  <c:v>38</c:v>
                </c:pt>
                <c:pt idx="20">
                  <c:v>37</c:v>
                </c:pt>
                <c:pt idx="21">
                  <c:v>36</c:v>
                </c:pt>
                <c:pt idx="22">
                  <c:v>35</c:v>
                </c:pt>
                <c:pt idx="23">
                  <c:v>34</c:v>
                </c:pt>
                <c:pt idx="24">
                  <c:v>33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[Книга1.xlsx]Лист3!$O$1</c:f>
              <c:strCache>
                <c:ptCount val="1"/>
                <c:pt idx="0">
                  <c:v>Plastic(reflecting)</c:v>
                </c:pt>
              </c:strCache>
            </c:strRef>
          </c:tx>
          <c:spPr>
            <a:ln w="38100"/>
          </c:spPr>
          <c:marker>
            <c:symbol val="none"/>
          </c:marker>
          <c:xVal>
            <c:numRef>
              <c:f>[Книга1.xlsx]Лист3!$M$2:$M$26</c:f>
              <c:numCache>
                <c:formatCode>General</c:formatCode>
                <c:ptCount val="2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</c:numCache>
            </c:numRef>
          </c:xVal>
          <c:yVal>
            <c:numRef>
              <c:f>[Книга1.xlsx]Лист3!$O$2:$O$26</c:f>
              <c:numCache>
                <c:formatCode>General</c:formatCode>
                <c:ptCount val="25"/>
                <c:pt idx="0">
                  <c:v>79</c:v>
                </c:pt>
                <c:pt idx="1">
                  <c:v>75</c:v>
                </c:pt>
                <c:pt idx="2">
                  <c:v>71</c:v>
                </c:pt>
                <c:pt idx="3">
                  <c:v>68</c:v>
                </c:pt>
                <c:pt idx="4">
                  <c:v>65</c:v>
                </c:pt>
                <c:pt idx="5">
                  <c:v>62</c:v>
                </c:pt>
                <c:pt idx="6">
                  <c:v>60</c:v>
                </c:pt>
                <c:pt idx="7">
                  <c:v>58</c:v>
                </c:pt>
                <c:pt idx="8">
                  <c:v>56</c:v>
                </c:pt>
                <c:pt idx="9">
                  <c:v>53</c:v>
                </c:pt>
                <c:pt idx="10">
                  <c:v>51</c:v>
                </c:pt>
                <c:pt idx="11">
                  <c:v>50</c:v>
                </c:pt>
                <c:pt idx="12">
                  <c:v>48</c:v>
                </c:pt>
                <c:pt idx="13">
                  <c:v>47</c:v>
                </c:pt>
                <c:pt idx="14">
                  <c:v>46</c:v>
                </c:pt>
                <c:pt idx="15">
                  <c:v>45</c:v>
                </c:pt>
                <c:pt idx="16">
                  <c:v>44</c:v>
                </c:pt>
                <c:pt idx="17">
                  <c:v>42</c:v>
                </c:pt>
                <c:pt idx="18">
                  <c:v>41</c:v>
                </c:pt>
                <c:pt idx="19">
                  <c:v>40</c:v>
                </c:pt>
                <c:pt idx="20">
                  <c:v>39</c:v>
                </c:pt>
                <c:pt idx="21">
                  <c:v>38</c:v>
                </c:pt>
                <c:pt idx="22">
                  <c:v>37</c:v>
                </c:pt>
                <c:pt idx="23">
                  <c:v>36</c:v>
                </c:pt>
                <c:pt idx="24">
                  <c:v>35</c:v>
                </c:pt>
              </c:numCache>
            </c:numRef>
          </c:yVal>
          <c:smooth val="1"/>
        </c:ser>
        <c:axId val="71110656"/>
        <c:axId val="71112576"/>
      </c:scatterChart>
      <c:valAx>
        <c:axId val="71110656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Time,</a:t>
                </a:r>
                <a:r>
                  <a:rPr lang="en-US" sz="1800" baseline="0" dirty="0" smtClean="0"/>
                  <a:t> min</a:t>
                </a:r>
                <a:endParaRPr lang="ru-RU" sz="180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71112576"/>
        <c:crosses val="autoZero"/>
        <c:crossBetween val="midCat"/>
      </c:valAx>
      <c:valAx>
        <c:axId val="71112576"/>
        <c:scaling>
          <c:orientation val="minMax"/>
          <c:max val="80"/>
          <c:min val="35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smtClean="0"/>
                  <a:t>Temperature,</a:t>
                </a:r>
                <a:r>
                  <a:rPr lang="en-US" sz="1800" baseline="0" dirty="0" smtClean="0"/>
                  <a:t> </a:t>
                </a:r>
                <a:r>
                  <a:rPr lang="en-US" sz="1800" baseline="30000" dirty="0" smtClean="0"/>
                  <a:t>0</a:t>
                </a:r>
                <a:r>
                  <a:rPr lang="en-US" sz="1800" baseline="0" dirty="0" smtClean="0"/>
                  <a:t> C</a:t>
                </a:r>
                <a:endParaRPr lang="ru-RU" sz="1800" dirty="0"/>
              </a:p>
            </c:rich>
          </c:tx>
          <c:layout>
            <c:manualLayout>
              <c:xMode val="edge"/>
              <c:yMode val="edge"/>
              <c:x val="7.1220928602340944E-2"/>
              <c:y val="0.37407383806975997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711106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994538912922433"/>
          <c:y val="0.4169918426108829"/>
          <c:w val="0.2982652453938634"/>
          <c:h val="0.2780039219116926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scatterChart>
        <c:scatterStyle val="smoothMarker"/>
        <c:ser>
          <c:idx val="0"/>
          <c:order val="0"/>
          <c:tx>
            <c:v>Without greenhouse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Лист1!$C$1:$C$41</c:f>
              <c:numCache>
                <c:formatCode>General</c:formatCode>
                <c:ptCount val="4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78</c:v>
                </c:pt>
                <c:pt idx="27">
                  <c:v>81</c:v>
                </c:pt>
                <c:pt idx="28">
                  <c:v>84</c:v>
                </c:pt>
                <c:pt idx="29">
                  <c:v>87</c:v>
                </c:pt>
                <c:pt idx="30">
                  <c:v>90</c:v>
                </c:pt>
                <c:pt idx="31">
                  <c:v>93</c:v>
                </c:pt>
                <c:pt idx="32">
                  <c:v>96</c:v>
                </c:pt>
                <c:pt idx="33">
                  <c:v>99</c:v>
                </c:pt>
                <c:pt idx="34">
                  <c:v>102</c:v>
                </c:pt>
                <c:pt idx="35">
                  <c:v>105</c:v>
                </c:pt>
                <c:pt idx="36">
                  <c:v>108</c:v>
                </c:pt>
                <c:pt idx="37">
                  <c:v>111</c:v>
                </c:pt>
                <c:pt idx="38">
                  <c:v>114</c:v>
                </c:pt>
                <c:pt idx="39">
                  <c:v>117</c:v>
                </c:pt>
                <c:pt idx="40">
                  <c:v>120</c:v>
                </c:pt>
              </c:numCache>
            </c:numRef>
          </c:xVal>
          <c:yVal>
            <c:numRef>
              <c:f>Лист1!$D$1:$D$41</c:f>
              <c:numCache>
                <c:formatCode>General</c:formatCode>
                <c:ptCount val="41"/>
                <c:pt idx="0">
                  <c:v>80</c:v>
                </c:pt>
                <c:pt idx="1">
                  <c:v>75</c:v>
                </c:pt>
                <c:pt idx="2">
                  <c:v>71</c:v>
                </c:pt>
                <c:pt idx="3">
                  <c:v>67</c:v>
                </c:pt>
                <c:pt idx="4">
                  <c:v>63</c:v>
                </c:pt>
                <c:pt idx="5">
                  <c:v>59</c:v>
                </c:pt>
                <c:pt idx="6">
                  <c:v>55</c:v>
                </c:pt>
                <c:pt idx="7">
                  <c:v>52</c:v>
                </c:pt>
                <c:pt idx="8">
                  <c:v>49</c:v>
                </c:pt>
                <c:pt idx="9">
                  <c:v>46</c:v>
                </c:pt>
                <c:pt idx="10">
                  <c:v>43</c:v>
                </c:pt>
                <c:pt idx="11">
                  <c:v>40</c:v>
                </c:pt>
                <c:pt idx="12">
                  <c:v>37</c:v>
                </c:pt>
                <c:pt idx="13">
                  <c:v>34</c:v>
                </c:pt>
                <c:pt idx="14">
                  <c:v>31</c:v>
                </c:pt>
                <c:pt idx="15">
                  <c:v>28</c:v>
                </c:pt>
                <c:pt idx="16">
                  <c:v>26</c:v>
                </c:pt>
                <c:pt idx="17">
                  <c:v>24</c:v>
                </c:pt>
                <c:pt idx="18">
                  <c:v>22</c:v>
                </c:pt>
                <c:pt idx="19">
                  <c:v>20</c:v>
                </c:pt>
                <c:pt idx="20">
                  <c:v>18</c:v>
                </c:pt>
                <c:pt idx="21">
                  <c:v>17</c:v>
                </c:pt>
                <c:pt idx="22">
                  <c:v>16</c:v>
                </c:pt>
                <c:pt idx="23">
                  <c:v>15</c:v>
                </c:pt>
                <c:pt idx="24">
                  <c:v>14</c:v>
                </c:pt>
                <c:pt idx="25">
                  <c:v>13</c:v>
                </c:pt>
                <c:pt idx="26">
                  <c:v>12</c:v>
                </c:pt>
                <c:pt idx="27">
                  <c:v>11</c:v>
                </c:pt>
                <c:pt idx="28">
                  <c:v>10</c:v>
                </c:pt>
                <c:pt idx="29">
                  <c:v>9</c:v>
                </c:pt>
                <c:pt idx="30">
                  <c:v>8</c:v>
                </c:pt>
                <c:pt idx="31">
                  <c:v>8</c:v>
                </c:pt>
                <c:pt idx="32">
                  <c:v>7</c:v>
                </c:pt>
                <c:pt idx="33">
                  <c:v>7</c:v>
                </c:pt>
                <c:pt idx="34">
                  <c:v>6</c:v>
                </c:pt>
                <c:pt idx="35">
                  <c:v>6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1FB-418F-BF08-02B2673B153B}"/>
            </c:ext>
          </c:extLst>
        </c:ser>
        <c:ser>
          <c:idx val="1"/>
          <c:order val="1"/>
          <c:tx>
            <c:v>With greenhouse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Лист1!$C$1:$C$41</c:f>
              <c:numCache>
                <c:formatCode>General</c:formatCode>
                <c:ptCount val="4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78</c:v>
                </c:pt>
                <c:pt idx="27">
                  <c:v>81</c:v>
                </c:pt>
                <c:pt idx="28">
                  <c:v>84</c:v>
                </c:pt>
                <c:pt idx="29">
                  <c:v>87</c:v>
                </c:pt>
                <c:pt idx="30">
                  <c:v>90</c:v>
                </c:pt>
                <c:pt idx="31">
                  <c:v>93</c:v>
                </c:pt>
                <c:pt idx="32">
                  <c:v>96</c:v>
                </c:pt>
                <c:pt idx="33">
                  <c:v>99</c:v>
                </c:pt>
                <c:pt idx="34">
                  <c:v>102</c:v>
                </c:pt>
                <c:pt idx="35">
                  <c:v>105</c:v>
                </c:pt>
                <c:pt idx="36">
                  <c:v>108</c:v>
                </c:pt>
                <c:pt idx="37">
                  <c:v>111</c:v>
                </c:pt>
                <c:pt idx="38">
                  <c:v>114</c:v>
                </c:pt>
                <c:pt idx="39">
                  <c:v>117</c:v>
                </c:pt>
                <c:pt idx="40">
                  <c:v>120</c:v>
                </c:pt>
              </c:numCache>
            </c:numRef>
          </c:xVal>
          <c:yVal>
            <c:numRef>
              <c:f>Лист1!$E$1:$E$41</c:f>
              <c:numCache>
                <c:formatCode>General</c:formatCode>
                <c:ptCount val="41"/>
                <c:pt idx="0">
                  <c:v>80</c:v>
                </c:pt>
                <c:pt idx="1">
                  <c:v>75</c:v>
                </c:pt>
                <c:pt idx="2">
                  <c:v>71</c:v>
                </c:pt>
                <c:pt idx="3">
                  <c:v>67</c:v>
                </c:pt>
                <c:pt idx="4">
                  <c:v>63</c:v>
                </c:pt>
                <c:pt idx="5">
                  <c:v>60</c:v>
                </c:pt>
                <c:pt idx="6">
                  <c:v>56</c:v>
                </c:pt>
                <c:pt idx="7">
                  <c:v>53</c:v>
                </c:pt>
                <c:pt idx="8">
                  <c:v>50</c:v>
                </c:pt>
                <c:pt idx="9">
                  <c:v>47</c:v>
                </c:pt>
                <c:pt idx="10">
                  <c:v>44</c:v>
                </c:pt>
                <c:pt idx="11">
                  <c:v>41</c:v>
                </c:pt>
                <c:pt idx="12">
                  <c:v>38</c:v>
                </c:pt>
                <c:pt idx="13">
                  <c:v>36</c:v>
                </c:pt>
                <c:pt idx="14">
                  <c:v>34</c:v>
                </c:pt>
                <c:pt idx="15">
                  <c:v>32</c:v>
                </c:pt>
                <c:pt idx="16">
                  <c:v>30</c:v>
                </c:pt>
                <c:pt idx="17">
                  <c:v>28</c:v>
                </c:pt>
                <c:pt idx="18">
                  <c:v>26</c:v>
                </c:pt>
                <c:pt idx="19">
                  <c:v>24</c:v>
                </c:pt>
                <c:pt idx="20">
                  <c:v>23</c:v>
                </c:pt>
                <c:pt idx="21">
                  <c:v>22</c:v>
                </c:pt>
                <c:pt idx="22">
                  <c:v>21</c:v>
                </c:pt>
                <c:pt idx="23">
                  <c:v>20</c:v>
                </c:pt>
                <c:pt idx="24">
                  <c:v>19</c:v>
                </c:pt>
                <c:pt idx="25">
                  <c:v>18</c:v>
                </c:pt>
                <c:pt idx="26">
                  <c:v>17</c:v>
                </c:pt>
                <c:pt idx="27">
                  <c:v>16</c:v>
                </c:pt>
                <c:pt idx="28">
                  <c:v>15</c:v>
                </c:pt>
                <c:pt idx="29">
                  <c:v>14</c:v>
                </c:pt>
                <c:pt idx="30">
                  <c:v>13</c:v>
                </c:pt>
                <c:pt idx="31">
                  <c:v>12</c:v>
                </c:pt>
                <c:pt idx="32">
                  <c:v>11</c:v>
                </c:pt>
                <c:pt idx="33">
                  <c:v>11</c:v>
                </c:pt>
                <c:pt idx="34">
                  <c:v>10</c:v>
                </c:pt>
                <c:pt idx="35">
                  <c:v>10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  <c:pt idx="39">
                  <c:v>8</c:v>
                </c:pt>
                <c:pt idx="40">
                  <c:v>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41FB-418F-BF08-02B2673B153B}"/>
            </c:ext>
          </c:extLst>
        </c:ser>
        <c:axId val="113867008"/>
        <c:axId val="113980544"/>
      </c:scatterChart>
      <c:valAx>
        <c:axId val="113867008"/>
        <c:scaling>
          <c:orientation val="minMax"/>
          <c:max val="12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/>
                  <a:t>Time</a:t>
                </a:r>
                <a:r>
                  <a:rPr lang="ru-RU" sz="2400" b="1" dirty="0"/>
                  <a:t>,</a:t>
                </a:r>
                <a:r>
                  <a:rPr lang="en-US" sz="2400" b="1" baseline="0" dirty="0"/>
                  <a:t> </a:t>
                </a:r>
                <a:r>
                  <a:rPr lang="en-US" sz="2400" b="1" baseline="0" dirty="0" smtClean="0"/>
                  <a:t>min</a:t>
                </a:r>
                <a:endParaRPr lang="ru-RU" sz="2400" b="1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980544"/>
        <c:crosses val="autoZero"/>
        <c:crossBetween val="midCat"/>
      </c:valAx>
      <c:valAx>
        <c:axId val="1139805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/>
                  <a:t>Temperature</a:t>
                </a:r>
                <a:r>
                  <a:rPr lang="ru-RU" sz="2400" b="1"/>
                  <a:t>,</a:t>
                </a:r>
                <a:r>
                  <a:rPr lang="en-US" sz="2400" b="1" baseline="0"/>
                  <a:t> </a:t>
                </a:r>
                <a:r>
                  <a:rPr lang="en-US" sz="2400" b="1" baseline="30000"/>
                  <a:t>0</a:t>
                </a:r>
                <a:r>
                  <a:rPr lang="en-US" sz="2400" b="1" baseline="0"/>
                  <a:t>C</a:t>
                </a:r>
                <a:endParaRPr lang="ru-RU" sz="2400" b="1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8670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scatterChart>
        <c:scatterStyle val="smoothMarker"/>
        <c:ser>
          <c:idx val="0"/>
          <c:order val="0"/>
          <c:tx>
            <c:v>Control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Лист1!$A$2:$A$34</c:f>
              <c:numCache>
                <c:formatCode>General</c:formatCode>
                <c:ptCount val="3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</c:numCache>
            </c:numRef>
          </c:xVal>
          <c:yVal>
            <c:numRef>
              <c:f>Лист1!$B$2:$B$34</c:f>
              <c:numCache>
                <c:formatCode>General</c:formatCode>
                <c:ptCount val="33"/>
                <c:pt idx="0">
                  <c:v>80</c:v>
                </c:pt>
                <c:pt idx="1">
                  <c:v>74</c:v>
                </c:pt>
                <c:pt idx="2">
                  <c:v>70</c:v>
                </c:pt>
                <c:pt idx="3">
                  <c:v>66</c:v>
                </c:pt>
                <c:pt idx="4">
                  <c:v>63</c:v>
                </c:pt>
                <c:pt idx="5">
                  <c:v>60</c:v>
                </c:pt>
                <c:pt idx="6">
                  <c:v>57</c:v>
                </c:pt>
                <c:pt idx="7">
                  <c:v>55</c:v>
                </c:pt>
                <c:pt idx="8">
                  <c:v>53</c:v>
                </c:pt>
                <c:pt idx="9">
                  <c:v>50</c:v>
                </c:pt>
                <c:pt idx="10">
                  <c:v>48</c:v>
                </c:pt>
                <c:pt idx="11">
                  <c:v>47</c:v>
                </c:pt>
                <c:pt idx="12">
                  <c:v>45</c:v>
                </c:pt>
                <c:pt idx="13">
                  <c:v>44</c:v>
                </c:pt>
                <c:pt idx="14">
                  <c:v>42</c:v>
                </c:pt>
                <c:pt idx="15">
                  <c:v>41</c:v>
                </c:pt>
                <c:pt idx="16">
                  <c:v>40</c:v>
                </c:pt>
                <c:pt idx="17">
                  <c:v>39</c:v>
                </c:pt>
                <c:pt idx="18">
                  <c:v>38</c:v>
                </c:pt>
                <c:pt idx="19">
                  <c:v>37</c:v>
                </c:pt>
                <c:pt idx="20">
                  <c:v>36</c:v>
                </c:pt>
                <c:pt idx="21">
                  <c:v>35</c:v>
                </c:pt>
                <c:pt idx="22">
                  <c:v>34</c:v>
                </c:pt>
                <c:pt idx="23">
                  <c:v>34</c:v>
                </c:pt>
                <c:pt idx="24">
                  <c:v>34</c:v>
                </c:pt>
                <c:pt idx="25">
                  <c:v>32</c:v>
                </c:pt>
                <c:pt idx="26">
                  <c:v>31</c:v>
                </c:pt>
                <c:pt idx="27">
                  <c:v>30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A3FD-41B5-A671-4A6423DFB111}"/>
            </c:ext>
          </c:extLst>
        </c:ser>
        <c:ser>
          <c:idx val="1"/>
          <c:order val="1"/>
          <c:tx>
            <c:v>Transparant film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Лист1!$A$2:$A$34</c:f>
              <c:numCache>
                <c:formatCode>General</c:formatCode>
                <c:ptCount val="3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</c:numCache>
            </c:numRef>
          </c:xVal>
          <c:yVal>
            <c:numRef>
              <c:f>Лист1!$C$2:$C$34</c:f>
              <c:numCache>
                <c:formatCode>General</c:formatCode>
                <c:ptCount val="33"/>
                <c:pt idx="0">
                  <c:v>80</c:v>
                </c:pt>
                <c:pt idx="1">
                  <c:v>73</c:v>
                </c:pt>
                <c:pt idx="2">
                  <c:v>68</c:v>
                </c:pt>
                <c:pt idx="3">
                  <c:v>64</c:v>
                </c:pt>
                <c:pt idx="4">
                  <c:v>61</c:v>
                </c:pt>
                <c:pt idx="5">
                  <c:v>58</c:v>
                </c:pt>
                <c:pt idx="6">
                  <c:v>55</c:v>
                </c:pt>
                <c:pt idx="7">
                  <c:v>53</c:v>
                </c:pt>
                <c:pt idx="8">
                  <c:v>51</c:v>
                </c:pt>
                <c:pt idx="9">
                  <c:v>49</c:v>
                </c:pt>
                <c:pt idx="10">
                  <c:v>47</c:v>
                </c:pt>
                <c:pt idx="11">
                  <c:v>45</c:v>
                </c:pt>
                <c:pt idx="12">
                  <c:v>43</c:v>
                </c:pt>
                <c:pt idx="13">
                  <c:v>42</c:v>
                </c:pt>
                <c:pt idx="14">
                  <c:v>41</c:v>
                </c:pt>
                <c:pt idx="15">
                  <c:v>40</c:v>
                </c:pt>
                <c:pt idx="16">
                  <c:v>38</c:v>
                </c:pt>
                <c:pt idx="17">
                  <c:v>37</c:v>
                </c:pt>
                <c:pt idx="18">
                  <c:v>36</c:v>
                </c:pt>
                <c:pt idx="19">
                  <c:v>35</c:v>
                </c:pt>
                <c:pt idx="20">
                  <c:v>34</c:v>
                </c:pt>
                <c:pt idx="21">
                  <c:v>33</c:v>
                </c:pt>
                <c:pt idx="22">
                  <c:v>32</c:v>
                </c:pt>
                <c:pt idx="23">
                  <c:v>31</c:v>
                </c:pt>
                <c:pt idx="24">
                  <c:v>31</c:v>
                </c:pt>
                <c:pt idx="25">
                  <c:v>30</c:v>
                </c:pt>
                <c:pt idx="26">
                  <c:v>30</c:v>
                </c:pt>
                <c:pt idx="27">
                  <c:v>29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A3FD-41B5-A671-4A6423DFB111}"/>
            </c:ext>
          </c:extLst>
        </c:ser>
        <c:ser>
          <c:idx val="2"/>
          <c:order val="2"/>
          <c:tx>
            <c:v>Black film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Лист1!$A$2:$A$34</c:f>
              <c:numCache>
                <c:formatCode>General</c:formatCode>
                <c:ptCount val="3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</c:numCache>
            </c:numRef>
          </c:xVal>
          <c:yVal>
            <c:numRef>
              <c:f>Лист1!$D$2:$D$34</c:f>
              <c:numCache>
                <c:formatCode>General</c:formatCode>
                <c:ptCount val="33"/>
                <c:pt idx="0">
                  <c:v>79</c:v>
                </c:pt>
                <c:pt idx="1">
                  <c:v>74</c:v>
                </c:pt>
                <c:pt idx="2">
                  <c:v>70</c:v>
                </c:pt>
                <c:pt idx="3">
                  <c:v>67</c:v>
                </c:pt>
                <c:pt idx="4">
                  <c:v>64</c:v>
                </c:pt>
                <c:pt idx="5">
                  <c:v>61</c:v>
                </c:pt>
                <c:pt idx="6">
                  <c:v>58</c:v>
                </c:pt>
                <c:pt idx="7">
                  <c:v>56</c:v>
                </c:pt>
                <c:pt idx="8">
                  <c:v>54</c:v>
                </c:pt>
                <c:pt idx="9">
                  <c:v>52</c:v>
                </c:pt>
                <c:pt idx="10">
                  <c:v>50</c:v>
                </c:pt>
                <c:pt idx="11">
                  <c:v>49</c:v>
                </c:pt>
                <c:pt idx="12">
                  <c:v>47</c:v>
                </c:pt>
                <c:pt idx="13">
                  <c:v>46</c:v>
                </c:pt>
                <c:pt idx="14">
                  <c:v>45</c:v>
                </c:pt>
                <c:pt idx="15">
                  <c:v>44</c:v>
                </c:pt>
                <c:pt idx="16">
                  <c:v>42</c:v>
                </c:pt>
                <c:pt idx="17">
                  <c:v>41</c:v>
                </c:pt>
                <c:pt idx="18">
                  <c:v>40</c:v>
                </c:pt>
                <c:pt idx="19">
                  <c:v>39</c:v>
                </c:pt>
                <c:pt idx="20">
                  <c:v>38</c:v>
                </c:pt>
                <c:pt idx="21">
                  <c:v>37</c:v>
                </c:pt>
                <c:pt idx="22">
                  <c:v>36</c:v>
                </c:pt>
                <c:pt idx="23">
                  <c:v>35</c:v>
                </c:pt>
                <c:pt idx="24">
                  <c:v>35</c:v>
                </c:pt>
                <c:pt idx="25">
                  <c:v>34</c:v>
                </c:pt>
                <c:pt idx="26">
                  <c:v>33</c:v>
                </c:pt>
                <c:pt idx="27">
                  <c:v>32</c:v>
                </c:pt>
                <c:pt idx="28">
                  <c:v>31</c:v>
                </c:pt>
                <c:pt idx="29">
                  <c:v>30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A3FD-41B5-A671-4A6423DFB111}"/>
            </c:ext>
          </c:extLst>
        </c:ser>
        <c:ser>
          <c:idx val="3"/>
          <c:order val="3"/>
          <c:tx>
            <c:v>Plastic calynder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Лист1!$A$2:$A$34</c:f>
              <c:numCache>
                <c:formatCode>General</c:formatCode>
                <c:ptCount val="3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</c:numCache>
            </c:numRef>
          </c:xVal>
          <c:yVal>
            <c:numRef>
              <c:f>Лист1!$E$2:$E$34</c:f>
              <c:numCache>
                <c:formatCode>General</c:formatCode>
                <c:ptCount val="33"/>
                <c:pt idx="0">
                  <c:v>79</c:v>
                </c:pt>
                <c:pt idx="1">
                  <c:v>75</c:v>
                </c:pt>
                <c:pt idx="2">
                  <c:v>71</c:v>
                </c:pt>
                <c:pt idx="3">
                  <c:v>68</c:v>
                </c:pt>
                <c:pt idx="4">
                  <c:v>65</c:v>
                </c:pt>
                <c:pt idx="5">
                  <c:v>62</c:v>
                </c:pt>
                <c:pt idx="6">
                  <c:v>60</c:v>
                </c:pt>
                <c:pt idx="7">
                  <c:v>58</c:v>
                </c:pt>
                <c:pt idx="8">
                  <c:v>56</c:v>
                </c:pt>
                <c:pt idx="9">
                  <c:v>53</c:v>
                </c:pt>
                <c:pt idx="10">
                  <c:v>51</c:v>
                </c:pt>
                <c:pt idx="11">
                  <c:v>50</c:v>
                </c:pt>
                <c:pt idx="12">
                  <c:v>48</c:v>
                </c:pt>
                <c:pt idx="13">
                  <c:v>47</c:v>
                </c:pt>
                <c:pt idx="14">
                  <c:v>46</c:v>
                </c:pt>
                <c:pt idx="15">
                  <c:v>45</c:v>
                </c:pt>
                <c:pt idx="16">
                  <c:v>44</c:v>
                </c:pt>
                <c:pt idx="17">
                  <c:v>42</c:v>
                </c:pt>
                <c:pt idx="18">
                  <c:v>41</c:v>
                </c:pt>
                <c:pt idx="19">
                  <c:v>40</c:v>
                </c:pt>
                <c:pt idx="20">
                  <c:v>39</c:v>
                </c:pt>
                <c:pt idx="21">
                  <c:v>38</c:v>
                </c:pt>
                <c:pt idx="22">
                  <c:v>37</c:v>
                </c:pt>
                <c:pt idx="23">
                  <c:v>37</c:v>
                </c:pt>
                <c:pt idx="24">
                  <c:v>37</c:v>
                </c:pt>
                <c:pt idx="25">
                  <c:v>36</c:v>
                </c:pt>
                <c:pt idx="26">
                  <c:v>35</c:v>
                </c:pt>
                <c:pt idx="27">
                  <c:v>34</c:v>
                </c:pt>
                <c:pt idx="28">
                  <c:v>33</c:v>
                </c:pt>
                <c:pt idx="29">
                  <c:v>33</c:v>
                </c:pt>
                <c:pt idx="30">
                  <c:v>32</c:v>
                </c:pt>
                <c:pt idx="31">
                  <c:v>31</c:v>
                </c:pt>
                <c:pt idx="32">
                  <c:v>30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A3FD-41B5-A671-4A6423DFB111}"/>
            </c:ext>
          </c:extLst>
        </c:ser>
        <c:axId val="116512640"/>
        <c:axId val="116334592"/>
      </c:scatterChart>
      <c:valAx>
        <c:axId val="11651264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Time</a:t>
                </a:r>
                <a:r>
                  <a:rPr lang="ru-RU" sz="1600" b="1"/>
                  <a:t>,</a:t>
                </a:r>
                <a:r>
                  <a:rPr lang="en-US" sz="1600" b="1" baseline="0"/>
                  <a:t> s</a:t>
                </a:r>
                <a:endParaRPr lang="ru-RU" sz="1600" b="1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34592"/>
        <c:crosses val="autoZero"/>
        <c:crossBetween val="midCat"/>
      </c:valAx>
      <c:valAx>
        <c:axId val="116334592"/>
        <c:scaling>
          <c:orientation val="minMax"/>
          <c:max val="80"/>
          <c:min val="3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Temperature</a:t>
                </a:r>
                <a:r>
                  <a:rPr lang="ru-RU" sz="1600" b="1"/>
                  <a:t>,</a:t>
                </a:r>
                <a:r>
                  <a:rPr lang="en-US" sz="1600" b="1" baseline="0"/>
                  <a:t> </a:t>
                </a:r>
                <a:r>
                  <a:rPr lang="en-US" sz="1600" b="1" baseline="30000"/>
                  <a:t>o</a:t>
                </a:r>
                <a:r>
                  <a:rPr lang="en-US" sz="1600" b="1" baseline="0"/>
                  <a:t>C</a:t>
                </a:r>
                <a:endParaRPr lang="ru-RU" sz="1600" b="1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512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D989F-0403-1843-9E3C-7C18449FB96F}" type="datetimeFigureOut">
              <a:rPr lang="ru-RU" smtClean="0"/>
              <a:pPr/>
              <a:t>07.07.2018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82FA2-5596-BF46-82B7-5EB55CE64E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8382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F237ED-F614-4ED9-B26D-C5A31DFCF7E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82FA2-5596-BF46-82B7-5EB55CE64E4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8169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82FA2-5596-BF46-82B7-5EB55CE64E4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9781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82FA2-5596-BF46-82B7-5EB55CE64E4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4384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82FA2-5596-BF46-82B7-5EB55CE64E4E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218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7ED6-EE40-4FF1-89DA-E3F8387C6C65}" type="datetime1">
              <a:rPr lang="ru-RU" smtClean="0"/>
              <a:pPr/>
              <a:t>07.07.2018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134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A6F9-A040-41CC-BCE1-8B20B9ED0006}" type="datetime1">
              <a:rPr lang="ru-RU" smtClean="0"/>
              <a:pPr/>
              <a:t>07.07.2018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431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AC2B-64BC-4326-8B8A-95D090011F62}" type="datetime1">
              <a:rPr lang="ru-RU" smtClean="0"/>
              <a:pPr/>
              <a:t>07.07.2018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376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D830-EBCC-43EE-8F3C-C246717510F9}" type="datetime1">
              <a:rPr lang="ru-RU" smtClean="0"/>
              <a:pPr/>
              <a:t>07.07.2018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372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FA789-33A5-422A-BE3B-9B24CCA6CD2F}" type="datetime1">
              <a:rPr lang="ru-RU" smtClean="0"/>
              <a:pPr/>
              <a:t>07.07.2018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613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E1CB-21F3-40A8-82CF-1AD296D8ABB9}" type="datetime1">
              <a:rPr lang="ru-RU" smtClean="0"/>
              <a:pPr/>
              <a:t>07.07.2018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7736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BB4A-C763-4882-9BFA-726EF6E04A48}" type="datetime1">
              <a:rPr lang="ru-RU" smtClean="0"/>
              <a:pPr/>
              <a:t>07.07.2018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2443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7E65-FF1B-473D-ADA8-5BE23DBFE12B}" type="datetime1">
              <a:rPr lang="ru-RU" smtClean="0"/>
              <a:pPr/>
              <a:t>07.07.2018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461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4C4F-B125-4427-B80C-47997C7D99DC}" type="datetime1">
              <a:rPr lang="ru-RU" smtClean="0"/>
              <a:pPr/>
              <a:t>07.07.2018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132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DEB1-DA48-4E49-BF86-448FF663ECE0}" type="datetime1">
              <a:rPr lang="ru-RU" smtClean="0"/>
              <a:pPr/>
              <a:t>07.07.2018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919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9F755-3FA0-459F-8C47-5FDC1B209042}" type="datetime1">
              <a:rPr lang="ru-RU" smtClean="0"/>
              <a:pPr/>
              <a:t>07.07.2018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40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B53F4-A4DD-4BCC-96F3-E52E1B31D24D}" type="datetime1">
              <a:rPr lang="ru-RU" smtClean="0"/>
              <a:pPr/>
              <a:t>07.07.2018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5DDEF-8524-B744-A8D0-020A8F8B3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548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512024" y="3971499"/>
            <a:ext cx="1250467" cy="2558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0986" y="3144089"/>
            <a:ext cx="7046685" cy="957269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n w="9525">
                  <a:solidFill>
                    <a:schemeClr val="tx1"/>
                  </a:solidFill>
                </a:ln>
                <a:solidFill>
                  <a:srgbClr val="542A00"/>
                </a:solidFill>
              </a:rPr>
              <a:t>Greenhouse</a:t>
            </a:r>
            <a:endParaRPr lang="ru-RU" sz="4000" b="1" dirty="0">
              <a:ln w="9525">
                <a:solidFill>
                  <a:schemeClr val="tx1"/>
                </a:solidFill>
              </a:ln>
              <a:solidFill>
                <a:srgbClr val="542A00"/>
              </a:solidFill>
            </a:endParaRPr>
          </a:p>
        </p:txBody>
      </p:sp>
      <p:sp>
        <p:nvSpPr>
          <p:cNvPr id="14338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308636" y="4692043"/>
            <a:ext cx="7244465" cy="1143008"/>
          </a:xfrm>
        </p:spPr>
        <p:txBody>
          <a:bodyPr>
            <a:normAutofit/>
          </a:bodyPr>
          <a:lstStyle/>
          <a:p>
            <a:pPr algn="l" eaLnBrk="1" hangingPunct="1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</a:rPr>
              <a:t>Reporter </a:t>
            </a:r>
            <a:r>
              <a:rPr lang="ru-RU" sz="2400" b="1" dirty="0">
                <a:solidFill>
                  <a:schemeClr val="tx1"/>
                </a:solidFill>
              </a:rPr>
              <a:t>–</a:t>
            </a:r>
            <a:r>
              <a:rPr lang="en-US" sz="2400" b="1" dirty="0">
                <a:solidFill>
                  <a:schemeClr val="tx1"/>
                </a:solidFill>
              </a:rPr>
              <a:t> Artur </a:t>
            </a:r>
            <a:r>
              <a:rPr lang="en-US" sz="2400" b="1" dirty="0" err="1">
                <a:solidFill>
                  <a:schemeClr val="tx1"/>
                </a:solidFill>
              </a:rPr>
              <a:t>Nakhatakian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</a:p>
          <a:p>
            <a:pPr algn="l" eaLnBrk="1" hangingPunct="1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</a:rPr>
              <a:t>Team</a:t>
            </a:r>
            <a:r>
              <a:rPr lang="ru-RU" sz="2400" b="1" dirty="0">
                <a:solidFill>
                  <a:schemeClr val="tx1"/>
                </a:solidFill>
              </a:rPr>
              <a:t>  –  «12</a:t>
            </a:r>
            <a:r>
              <a:rPr lang="en-US" sz="2400" b="1" dirty="0">
                <a:solidFill>
                  <a:schemeClr val="tx1"/>
                </a:solidFill>
              </a:rPr>
              <a:t> kids of science</a:t>
            </a:r>
            <a:r>
              <a:rPr lang="ru-RU" sz="2400" b="1" dirty="0">
                <a:solidFill>
                  <a:schemeClr val="tx1"/>
                </a:solidFill>
              </a:rPr>
              <a:t>»,</a:t>
            </a:r>
            <a:endParaRPr lang="en-US" sz="2400" b="1" dirty="0">
              <a:solidFill>
                <a:schemeClr val="tx1"/>
              </a:solidFill>
            </a:endParaRPr>
          </a:p>
          <a:p>
            <a:pPr algn="l" eaLnBrk="1" hangingPunct="1">
              <a:spcBef>
                <a:spcPts val="0"/>
              </a:spcBef>
            </a:pPr>
            <a:r>
              <a:rPr lang="en-US" b="1" dirty="0"/>
              <a:t>Russia</a:t>
            </a:r>
            <a:r>
              <a:rPr lang="ru-RU" b="1" dirty="0"/>
              <a:t>,</a:t>
            </a:r>
            <a:r>
              <a:rPr lang="en-US" b="1" dirty="0"/>
              <a:t> Voronezh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14038" y="2369133"/>
            <a:ext cx="3083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3A1D00"/>
                </a:solidFill>
              </a:rPr>
              <a:t>Problem</a:t>
            </a:r>
            <a:r>
              <a:rPr lang="ru-RU" sz="2800" b="1" i="1" dirty="0">
                <a:solidFill>
                  <a:srgbClr val="3A1D00"/>
                </a:solidFill>
              </a:rPr>
              <a:t> № </a:t>
            </a:r>
            <a:r>
              <a:rPr lang="en-US" sz="2800" b="1" i="1" dirty="0">
                <a:solidFill>
                  <a:srgbClr val="3A1D00"/>
                </a:solidFill>
              </a:rPr>
              <a:t>10</a:t>
            </a:r>
            <a:endParaRPr lang="ru-RU" sz="2800" dirty="0">
              <a:solidFill>
                <a:srgbClr val="3A1D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8817" y="2723795"/>
            <a:ext cx="2183643" cy="17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K:\оформление\I LOVE ТЮЕ(2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400" y="4590810"/>
            <a:ext cx="2540000" cy="1905000"/>
          </a:xfrm>
          <a:prstGeom prst="rect">
            <a:avLst/>
          </a:prstGeom>
          <a:noFill/>
        </p:spPr>
      </p:pic>
      <p:pic>
        <p:nvPicPr>
          <p:cNvPr id="10" name="Picture 2" descr="http://www.iynt.org/tbilisi/iynt_2018_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9361" y="293790"/>
            <a:ext cx="1905000" cy="19526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159043" y="486695"/>
            <a:ext cx="6931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International Young Naturalist’s Tournament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446" y="2713702"/>
            <a:ext cx="10515600" cy="1651821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/>
              <a:t>Experimental part</a:t>
            </a:r>
            <a:r>
              <a:rPr lang="ru-RU" sz="6000" b="1" dirty="0"/>
              <a:t/>
            </a:r>
            <a:br>
              <a:rPr lang="ru-RU" sz="6000" b="1" dirty="0"/>
            </a:br>
            <a:endParaRPr lang="ru-RU" sz="60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F1D53D-3DEE-492F-8324-EFA8F7C6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467" y="320675"/>
            <a:ext cx="3155066" cy="1325563"/>
          </a:xfrm>
        </p:spPr>
        <p:txBody>
          <a:bodyPr/>
          <a:lstStyle/>
          <a:p>
            <a:r>
              <a:rPr lang="en-US" dirty="0"/>
              <a:t>Equipment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6B20C11-EA5B-4026-9EB3-167F2A414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61253" cy="4351338"/>
          </a:xfrm>
        </p:spPr>
        <p:txBody>
          <a:bodyPr/>
          <a:lstStyle/>
          <a:p>
            <a:r>
              <a:rPr lang="en-US" dirty="0"/>
              <a:t>4 vessels with covers</a:t>
            </a:r>
          </a:p>
          <a:p>
            <a:r>
              <a:rPr lang="en-US" dirty="0"/>
              <a:t> Hot water</a:t>
            </a:r>
            <a:r>
              <a:rPr lang="ru-RU" dirty="0"/>
              <a:t>:</a:t>
            </a:r>
            <a:r>
              <a:rPr lang="en-US" dirty="0"/>
              <a:t> m = 300 g, </a:t>
            </a:r>
            <a:r>
              <a:rPr lang="en-US" dirty="0" err="1"/>
              <a:t>T</a:t>
            </a:r>
            <a:r>
              <a:rPr lang="en-US" baseline="-25000" dirty="0" err="1"/>
              <a:t>water</a:t>
            </a:r>
            <a:r>
              <a:rPr lang="en-US" dirty="0"/>
              <a:t> = 80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  <a:p>
            <a:r>
              <a:rPr lang="en-US" dirty="0"/>
              <a:t>Greenhouses</a:t>
            </a:r>
            <a:endParaRPr lang="ru-RU" dirty="0"/>
          </a:p>
          <a:p>
            <a:r>
              <a:rPr lang="en-US" dirty="0"/>
              <a:t>Black dye</a:t>
            </a:r>
          </a:p>
          <a:p>
            <a:r>
              <a:rPr lang="en-US" dirty="0"/>
              <a:t>Thermometer</a:t>
            </a:r>
          </a:p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AE4F74A-D819-43D4-BC23-D48E3247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6498" name="Picture 2" descr="https://pp.userapi.com/c846021/v846021966/87ea5/c4Q9ShoYzis.jpg">
            <a:extLst>
              <a:ext uri="{FF2B5EF4-FFF2-40B4-BE49-F238E27FC236}">
                <a16:creationId xmlns="" xmlns:a16="http://schemas.microsoft.com/office/drawing/2014/main" id="{6474DF50-D2B3-4335-BC49-76917211F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8501" y="1646238"/>
            <a:ext cx="2847372" cy="213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https://pp.userapi.com/c846021/v846021966/87f15/_LsMlrbK2Xw.jpg">
            <a:extLst>
              <a:ext uri="{FF2B5EF4-FFF2-40B4-BE49-F238E27FC236}">
                <a16:creationId xmlns="" xmlns:a16="http://schemas.microsoft.com/office/drawing/2014/main" id="{56267AA6-5078-41C4-9D84-5AA958CB8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8501" y="4273559"/>
            <a:ext cx="2847372" cy="213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https://pp.userapi.com/c846021/v846021966/87eae/S3BYQu8-YeE.jpg">
            <a:extLst>
              <a:ext uri="{FF2B5EF4-FFF2-40B4-BE49-F238E27FC236}">
                <a16:creationId xmlns="" xmlns:a16="http://schemas.microsoft.com/office/drawing/2014/main" id="{5A419383-EE5A-44FF-9520-58B375AD0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0" t="28800" r="496" b="14173"/>
          <a:stretch/>
        </p:blipFill>
        <p:spPr bwMode="auto">
          <a:xfrm>
            <a:off x="3635897" y="4556506"/>
            <a:ext cx="3877519" cy="162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480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32C104-B293-469A-99F5-ADDADE716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899" y="-284626"/>
            <a:ext cx="6313066" cy="1325563"/>
          </a:xfrm>
        </p:spPr>
        <p:txBody>
          <a:bodyPr/>
          <a:lstStyle/>
          <a:p>
            <a:r>
              <a:rPr lang="en-US" dirty="0"/>
              <a:t>Laboratory experiment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9D95FFD-7011-4A52-A5BE-1C5671C7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12</a:t>
            </a:fld>
            <a:endParaRPr lang="ru-RU"/>
          </a:p>
        </p:txBody>
      </p: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7BBDC07A-848D-46F0-9A8D-6DF5857CF0FA}"/>
              </a:ext>
            </a:extLst>
          </p:cNvPr>
          <p:cNvGrpSpPr/>
          <p:nvPr/>
        </p:nvGrpSpPr>
        <p:grpSpPr>
          <a:xfrm>
            <a:off x="3581401" y="1301368"/>
            <a:ext cx="4617334" cy="5237544"/>
            <a:chOff x="849775" y="567159"/>
            <a:chExt cx="4617334" cy="5237544"/>
          </a:xfrm>
        </p:grpSpPr>
        <p:grpSp>
          <p:nvGrpSpPr>
            <p:cNvPr id="24" name="Группа 23">
              <a:extLst>
                <a:ext uri="{FF2B5EF4-FFF2-40B4-BE49-F238E27FC236}">
                  <a16:creationId xmlns="" xmlns:a16="http://schemas.microsoft.com/office/drawing/2014/main" id="{E1EE1944-79C8-4E5B-981C-8DE66B263BA3}"/>
                </a:ext>
              </a:extLst>
            </p:cNvPr>
            <p:cNvGrpSpPr/>
            <p:nvPr/>
          </p:nvGrpSpPr>
          <p:grpSpPr>
            <a:xfrm>
              <a:off x="849775" y="1152005"/>
              <a:ext cx="4617334" cy="4652698"/>
              <a:chOff x="849775" y="1152005"/>
              <a:chExt cx="4617334" cy="4652698"/>
            </a:xfrm>
          </p:grpSpPr>
          <p:pic>
            <p:nvPicPr>
              <p:cNvPr id="103426" name="Picture 2" descr="Image result for ÑÐµÑÐ¼Ð¾Ð¼ÐµÑÑ c 100">
                <a:extLst>
                  <a:ext uri="{FF2B5EF4-FFF2-40B4-BE49-F238E27FC236}">
                    <a16:creationId xmlns="" xmlns:a16="http://schemas.microsoft.com/office/drawing/2014/main" id="{07818010-0CE4-4B77-889A-896D40D81E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33156" b="32851"/>
              <a:stretch/>
            </p:blipFill>
            <p:spPr bwMode="auto">
              <a:xfrm rot="1374955">
                <a:off x="1239106" y="1152005"/>
                <a:ext cx="2965740" cy="22344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Куб 7">
                <a:extLst>
                  <a:ext uri="{FF2B5EF4-FFF2-40B4-BE49-F238E27FC236}">
                    <a16:creationId xmlns="" xmlns:a16="http://schemas.microsoft.com/office/drawing/2014/main" id="{D27FAB2F-3A25-4D36-8E34-DF0A68D03BC5}"/>
                  </a:ext>
                </a:extLst>
              </p:cNvPr>
              <p:cNvSpPr/>
              <p:nvPr/>
            </p:nvSpPr>
            <p:spPr>
              <a:xfrm>
                <a:off x="849775" y="4959751"/>
                <a:ext cx="4617334" cy="844952"/>
              </a:xfrm>
              <a:prstGeom prst="cube">
                <a:avLst>
                  <a:gd name="adj" fmla="val 64726"/>
                </a:avLst>
              </a:prstGeom>
              <a:blipFill>
                <a:blip r:embed="rId3"/>
                <a:tile tx="0" ty="0" sx="100000" sy="100000" flip="none" algn="tl"/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Цилиндр 4">
                <a:extLst>
                  <a:ext uri="{FF2B5EF4-FFF2-40B4-BE49-F238E27FC236}">
                    <a16:creationId xmlns="" xmlns:a16="http://schemas.microsoft.com/office/drawing/2014/main" id="{8D32C2B9-4954-4CB4-B376-619A94E381F8}"/>
                  </a:ext>
                </a:extLst>
              </p:cNvPr>
              <p:cNvSpPr/>
              <p:nvPr/>
            </p:nvSpPr>
            <p:spPr>
              <a:xfrm>
                <a:off x="2199189" y="3009417"/>
                <a:ext cx="1805652" cy="2372809"/>
              </a:xfrm>
              <a:prstGeom prst="can">
                <a:avLst>
                  <a:gd name="adj" fmla="val 10256"/>
                </a:avLst>
              </a:pr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Цилиндр 12">
                <a:extLst>
                  <a:ext uri="{FF2B5EF4-FFF2-40B4-BE49-F238E27FC236}">
                    <a16:creationId xmlns="" xmlns:a16="http://schemas.microsoft.com/office/drawing/2014/main" id="{7D3EF655-0E02-4CDD-8F77-2F97F8101714}"/>
                  </a:ext>
                </a:extLst>
              </p:cNvPr>
              <p:cNvSpPr/>
              <p:nvPr/>
            </p:nvSpPr>
            <p:spPr>
              <a:xfrm>
                <a:off x="2176763" y="2783711"/>
                <a:ext cx="1850503" cy="451412"/>
              </a:xfrm>
              <a:prstGeom prst="can">
                <a:avLst>
                  <a:gd name="adj" fmla="val 50000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Куб 24">
              <a:extLst>
                <a:ext uri="{FF2B5EF4-FFF2-40B4-BE49-F238E27FC236}">
                  <a16:creationId xmlns="" xmlns:a16="http://schemas.microsoft.com/office/drawing/2014/main" id="{DBB7685D-4B98-4471-BB38-35EB95EE301F}"/>
                </a:ext>
              </a:extLst>
            </p:cNvPr>
            <p:cNvSpPr/>
            <p:nvPr/>
          </p:nvSpPr>
          <p:spPr>
            <a:xfrm>
              <a:off x="1412111" y="567159"/>
              <a:ext cx="3333994" cy="4977113"/>
            </a:xfrm>
            <a:prstGeom prst="cube">
              <a:avLst>
                <a:gd name="adj" fmla="val 16139"/>
              </a:avLst>
            </a:prstGeom>
            <a:solidFill>
              <a:schemeClr val="bg2">
                <a:alpha val="25000"/>
              </a:schemeClr>
            </a:solidFill>
            <a:ln>
              <a:solidFill>
                <a:schemeClr val="dk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6" name="Прямая со стрелкой 35">
            <a:extLst>
              <a:ext uri="{FF2B5EF4-FFF2-40B4-BE49-F238E27FC236}">
                <a16:creationId xmlns="" xmlns:a16="http://schemas.microsoft.com/office/drawing/2014/main" id="{17F135FE-F075-4075-B735-DB967FC9A474}"/>
              </a:ext>
            </a:extLst>
          </p:cNvPr>
          <p:cNvCxnSpPr>
            <a:cxnSpLocks/>
          </p:cNvCxnSpPr>
          <p:nvPr/>
        </p:nvCxnSpPr>
        <p:spPr>
          <a:xfrm flipH="1" flipV="1">
            <a:off x="3372085" y="2103375"/>
            <a:ext cx="1836666" cy="7052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="" xmlns:a16="http://schemas.microsoft.com/office/drawing/2014/main" id="{102F49E7-D5F6-452A-ADB3-9B288E6EB197}"/>
              </a:ext>
            </a:extLst>
          </p:cNvPr>
          <p:cNvCxnSpPr>
            <a:cxnSpLocks/>
          </p:cNvCxnSpPr>
          <p:nvPr/>
        </p:nvCxnSpPr>
        <p:spPr>
          <a:xfrm flipH="1" flipV="1">
            <a:off x="3019662" y="3663123"/>
            <a:ext cx="1911155" cy="1268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="" xmlns:a16="http://schemas.microsoft.com/office/drawing/2014/main" id="{2427C342-DD19-43CD-9CE7-B7746A5ACB24}"/>
              </a:ext>
            </a:extLst>
          </p:cNvPr>
          <p:cNvCxnSpPr>
            <a:cxnSpLocks/>
          </p:cNvCxnSpPr>
          <p:nvPr/>
        </p:nvCxnSpPr>
        <p:spPr>
          <a:xfrm flipV="1">
            <a:off x="6499860" y="5026659"/>
            <a:ext cx="2229790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="" xmlns:a16="http://schemas.microsoft.com/office/drawing/2014/main" id="{6A3DCE0F-3436-4AC3-97D3-BF1D2C2EA46F}"/>
              </a:ext>
            </a:extLst>
          </p:cNvPr>
          <p:cNvCxnSpPr>
            <a:cxnSpLocks/>
          </p:cNvCxnSpPr>
          <p:nvPr/>
        </p:nvCxnSpPr>
        <p:spPr>
          <a:xfrm flipV="1">
            <a:off x="7141863" y="3510734"/>
            <a:ext cx="1392740" cy="3758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65377871-DE06-4898-83D3-41A0CBD359B0}"/>
              </a:ext>
            </a:extLst>
          </p:cNvPr>
          <p:cNvSpPr txBox="1"/>
          <p:nvPr/>
        </p:nvSpPr>
        <p:spPr>
          <a:xfrm>
            <a:off x="8419133" y="3038169"/>
            <a:ext cx="196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Greenhouse</a:t>
            </a:r>
            <a:endParaRPr lang="ru-RU" sz="2800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5298672-85BE-48EB-9A25-5CA26208E4D9}"/>
              </a:ext>
            </a:extLst>
          </p:cNvPr>
          <p:cNvSpPr txBox="1"/>
          <p:nvPr/>
        </p:nvSpPr>
        <p:spPr>
          <a:xfrm>
            <a:off x="8731473" y="4765049"/>
            <a:ext cx="2657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Aluminum vessel</a:t>
            </a:r>
            <a:endParaRPr lang="ru-RU" sz="2800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12C9C879-F6C2-405A-994F-F1B522500614}"/>
              </a:ext>
            </a:extLst>
          </p:cNvPr>
          <p:cNvSpPr txBox="1"/>
          <p:nvPr/>
        </p:nvSpPr>
        <p:spPr>
          <a:xfrm>
            <a:off x="1954580" y="3401513"/>
            <a:ext cx="1024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Cover</a:t>
            </a:r>
            <a:endParaRPr lang="ru-RU" sz="2800" dirty="0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8E1B4958-470D-4054-B060-0DA31891F744}"/>
              </a:ext>
            </a:extLst>
          </p:cNvPr>
          <p:cNvSpPr txBox="1"/>
          <p:nvPr/>
        </p:nvSpPr>
        <p:spPr>
          <a:xfrm>
            <a:off x="1610480" y="1625796"/>
            <a:ext cx="2209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Thermometer</a:t>
            </a:r>
            <a:endParaRPr lang="ru-RU" sz="2800" dirty="0"/>
          </a:p>
        </p:txBody>
      </p:sp>
      <p:sp>
        <p:nvSpPr>
          <p:cNvPr id="54" name="Цилиндр 53">
            <a:extLst>
              <a:ext uri="{FF2B5EF4-FFF2-40B4-BE49-F238E27FC236}">
                <a16:creationId xmlns="" xmlns:a16="http://schemas.microsoft.com/office/drawing/2014/main" id="{069F8B6C-C29F-4C24-9296-C212954BF3B7}"/>
              </a:ext>
            </a:extLst>
          </p:cNvPr>
          <p:cNvSpPr/>
          <p:nvPr/>
        </p:nvSpPr>
        <p:spPr>
          <a:xfrm>
            <a:off x="4940138" y="4346934"/>
            <a:ext cx="1796330" cy="1769501"/>
          </a:xfrm>
          <a:prstGeom prst="can">
            <a:avLst>
              <a:gd name="adj" fmla="val 930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="" xmlns:a16="http://schemas.microsoft.com/office/drawing/2014/main" id="{E08ABC05-1E26-4368-9447-96E4C9CE31A2}"/>
              </a:ext>
            </a:extLst>
          </p:cNvPr>
          <p:cNvCxnSpPr>
            <a:cxnSpLocks/>
          </p:cNvCxnSpPr>
          <p:nvPr/>
        </p:nvCxnSpPr>
        <p:spPr>
          <a:xfrm flipH="1" flipV="1">
            <a:off x="2652638" y="5056501"/>
            <a:ext cx="2914785" cy="1332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DE3DADB-9366-4473-BB22-4EE70004D4C9}"/>
              </a:ext>
            </a:extLst>
          </p:cNvPr>
          <p:cNvSpPr txBox="1"/>
          <p:nvPr/>
        </p:nvSpPr>
        <p:spPr>
          <a:xfrm>
            <a:off x="1539210" y="4810122"/>
            <a:ext cx="1176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Water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3503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622250-03C6-4F13-8C6E-89EDA2C23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733" y="0"/>
            <a:ext cx="4928496" cy="1325563"/>
          </a:xfrm>
        </p:spPr>
        <p:txBody>
          <a:bodyPr/>
          <a:lstStyle/>
          <a:p>
            <a:r>
              <a:rPr lang="en-US" dirty="0"/>
              <a:t>The greenhouses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229B6FD-B772-490E-BA3C-13879C53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07522" name="Picture 2" descr="https://pp.userapi.com/c845018/v845018933/8e39c/1Ovd9KvqJnc.jpg">
            <a:extLst>
              <a:ext uri="{FF2B5EF4-FFF2-40B4-BE49-F238E27FC236}">
                <a16:creationId xmlns="" xmlns:a16="http://schemas.microsoft.com/office/drawing/2014/main" id="{8411D0CE-D31D-4A76-BEC6-C507343ED4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54" b="35110"/>
          <a:stretch/>
        </p:blipFill>
        <p:spPr bwMode="auto">
          <a:xfrm>
            <a:off x="0" y="1261643"/>
            <a:ext cx="12192000" cy="559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0F2E3ED-D992-4D6A-9E7B-0ED679AF43EF}"/>
              </a:ext>
            </a:extLst>
          </p:cNvPr>
          <p:cNvSpPr/>
          <p:nvPr/>
        </p:nvSpPr>
        <p:spPr>
          <a:xfrm>
            <a:off x="2708476" y="4796610"/>
            <a:ext cx="3040283" cy="1094899"/>
          </a:xfrm>
          <a:prstGeom prst="rect">
            <a:avLst/>
          </a:prstGeom>
          <a:solidFill>
            <a:schemeClr val="bg2">
              <a:alpha val="3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0.2 m x 0.2 m x 0.2 m</a:t>
            </a:r>
          </a:p>
          <a:p>
            <a:pPr algn="ctr"/>
            <a:r>
              <a:rPr lang="en-US" dirty="0"/>
              <a:t>Transparent polyethylene film</a:t>
            </a:r>
          </a:p>
          <a:p>
            <a:pPr algn="ctr"/>
            <a:r>
              <a:rPr lang="en-US" dirty="0"/>
              <a:t>Width of the film</a:t>
            </a:r>
            <a:r>
              <a:rPr lang="en-US" dirty="0" smtClean="0"/>
              <a:t>: 0,1 mm 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05C2083-1E53-4B03-82B9-F4BA8DF2B99B}"/>
              </a:ext>
            </a:extLst>
          </p:cNvPr>
          <p:cNvSpPr/>
          <p:nvPr/>
        </p:nvSpPr>
        <p:spPr>
          <a:xfrm>
            <a:off x="7231284" y="4565946"/>
            <a:ext cx="2433578" cy="1325563"/>
          </a:xfrm>
          <a:prstGeom prst="rect">
            <a:avLst/>
          </a:prstGeom>
          <a:solidFill>
            <a:schemeClr val="bg2">
              <a:alpha val="3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0.2 m x 0.2 m x 0.2 m</a:t>
            </a:r>
          </a:p>
          <a:p>
            <a:pPr algn="ctr"/>
            <a:r>
              <a:rPr lang="en-US" dirty="0"/>
              <a:t>Black polyethylene film</a:t>
            </a:r>
          </a:p>
          <a:p>
            <a:pPr algn="ctr"/>
            <a:r>
              <a:rPr lang="en-US" dirty="0"/>
              <a:t>Width of the film: </a:t>
            </a:r>
            <a:r>
              <a:rPr lang="en-US" dirty="0" smtClean="0"/>
              <a:t>0,1 mm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AF695A5-5B9A-49E4-BDF8-988DB3AB8275}"/>
              </a:ext>
            </a:extLst>
          </p:cNvPr>
          <p:cNvSpPr/>
          <p:nvPr/>
        </p:nvSpPr>
        <p:spPr>
          <a:xfrm>
            <a:off x="139859" y="4694368"/>
            <a:ext cx="2232952" cy="977228"/>
          </a:xfrm>
          <a:prstGeom prst="rect">
            <a:avLst/>
          </a:prstGeom>
          <a:solidFill>
            <a:schemeClr val="bg2">
              <a:alpha val="3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The </a:t>
            </a:r>
            <a:r>
              <a:rPr lang="en-US" dirty="0" smtClean="0"/>
              <a:t>control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29EA39E6-A08B-46FB-9BE7-1C2ECB9CBA56}"/>
              </a:ext>
            </a:extLst>
          </p:cNvPr>
          <p:cNvSpPr/>
          <p:nvPr/>
        </p:nvSpPr>
        <p:spPr>
          <a:xfrm>
            <a:off x="9758422" y="4565946"/>
            <a:ext cx="2433578" cy="1325563"/>
          </a:xfrm>
          <a:prstGeom prst="rect">
            <a:avLst/>
          </a:prstGeom>
          <a:solidFill>
            <a:schemeClr val="bg2">
              <a:alpha val="3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 = 0.2 m, H = 0.2 m</a:t>
            </a:r>
          </a:p>
          <a:p>
            <a:pPr algn="ctr"/>
            <a:r>
              <a:rPr lang="en-US" dirty="0"/>
              <a:t>Polypropylene walls</a:t>
            </a:r>
          </a:p>
          <a:p>
            <a:pPr algn="ctr"/>
            <a:r>
              <a:rPr lang="en-US" dirty="0"/>
              <a:t>Width of the walls: </a:t>
            </a:r>
            <a:r>
              <a:rPr lang="en-US" dirty="0" smtClean="0"/>
              <a:t>0,1 mm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696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DA4959-B086-465C-8369-199E2BA3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697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temperature VS time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EAA9907-9E23-49AE-AA4D-F7B527C8F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14</a:t>
            </a:fld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46742" y="1146629"/>
          <a:ext cx="11654971" cy="571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0791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36C0B9-8BCD-46B3-8E0C-F151437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522"/>
            <a:ext cx="10515600" cy="1325563"/>
          </a:xfrm>
        </p:spPr>
        <p:txBody>
          <a:bodyPr/>
          <a:lstStyle/>
          <a:p>
            <a:r>
              <a:rPr lang="en-US" dirty="0"/>
              <a:t>Black vessels VS reflecting vessels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A7353BA-0F52-4DA1-BA38-32BF1E1E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5" name="Picture 6" descr="https://pp.userapi.com/c846021/v846021966/87eae/S3BYQu8-YeE.jpg">
            <a:extLst>
              <a:ext uri="{FF2B5EF4-FFF2-40B4-BE49-F238E27FC236}">
                <a16:creationId xmlns="" xmlns:a16="http://schemas.microsoft.com/office/drawing/2014/main" id="{56F3DF91-9165-4843-9B2E-AE107EF3A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50" t="36737" r="496" b="20731"/>
          <a:stretch/>
        </p:blipFill>
        <p:spPr bwMode="auto">
          <a:xfrm>
            <a:off x="1041720" y="928592"/>
            <a:ext cx="7986533" cy="290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pp.userapi.com/c845018/v845018933/8e39c/1Ovd9KvqJnc.jpg">
            <a:extLst>
              <a:ext uri="{FF2B5EF4-FFF2-40B4-BE49-F238E27FC236}">
                <a16:creationId xmlns="" xmlns:a16="http://schemas.microsoft.com/office/drawing/2014/main" id="{1A427BD6-EFDE-4EDD-BA54-7FB05689C9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54" b="56553"/>
          <a:stretch/>
        </p:blipFill>
        <p:spPr bwMode="auto">
          <a:xfrm>
            <a:off x="1041720" y="3829553"/>
            <a:ext cx="7986533" cy="25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CB40855-C46D-4741-96BF-0F2243E0CC08}"/>
              </a:ext>
            </a:extLst>
          </p:cNvPr>
          <p:cNvSpPr txBox="1"/>
          <p:nvPr/>
        </p:nvSpPr>
        <p:spPr>
          <a:xfrm>
            <a:off x="3935392" y="1084208"/>
            <a:ext cx="2425664" cy="46166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Reflecting vessels</a:t>
            </a:r>
            <a:endParaRPr lang="ru-RU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203CDE0-17CB-4BD6-B743-DBF8812066EE}"/>
              </a:ext>
            </a:extLst>
          </p:cNvPr>
          <p:cNvSpPr txBox="1"/>
          <p:nvPr/>
        </p:nvSpPr>
        <p:spPr>
          <a:xfrm>
            <a:off x="4277905" y="3829553"/>
            <a:ext cx="1829668" cy="46166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Black vessels</a:t>
            </a:r>
            <a:endParaRPr lang="ru-RU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7CEDDE-EAE8-4908-90D2-0AD9F673C5D7}"/>
              </a:ext>
            </a:extLst>
          </p:cNvPr>
          <p:cNvSpPr txBox="1"/>
          <p:nvPr/>
        </p:nvSpPr>
        <p:spPr>
          <a:xfrm>
            <a:off x="9343757" y="2906223"/>
            <a:ext cx="2601315" cy="206210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Black vessel: heat loss due to radiation increases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596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DA4959-B086-465C-8369-199E2BA3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5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temperature VS time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EAA9907-9E23-49AE-AA4D-F7B527C8F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16</a:t>
            </a:fld>
            <a:endParaRPr lang="ru-RU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412955" y="1312606"/>
          <a:ext cx="11282516" cy="5147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3116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589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Black VS Reflecting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17</a:t>
            </a:fld>
            <a:endParaRPr lang="ru-RU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0" y="1010653"/>
          <a:ext cx="5823284" cy="5624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5094512" y="1045029"/>
          <a:ext cx="7097488" cy="555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173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Real-life experiment</a:t>
            </a:r>
            <a:endParaRPr lang="ru-RU" dirty="0"/>
          </a:p>
        </p:txBody>
      </p:sp>
      <p:pic>
        <p:nvPicPr>
          <p:cNvPr id="4099" name="Picture 3" descr="C:\Documents and Settings\Admin\Рабочий стол\Турнир\ТЮЕ 2017\Парник\IMG_3227.JPG"/>
          <p:cNvPicPr>
            <a:picLocks noChangeAspect="1" noChangeArrowheads="1"/>
          </p:cNvPicPr>
          <p:nvPr/>
        </p:nvPicPr>
        <p:blipFill>
          <a:blip r:embed="rId2" cstate="print"/>
          <a:srcRect l="29167" r="26237"/>
          <a:stretch>
            <a:fillRect/>
          </a:stretch>
        </p:blipFill>
        <p:spPr bwMode="auto">
          <a:xfrm>
            <a:off x="6096001" y="1571613"/>
            <a:ext cx="3818195" cy="481964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26699" y="4455637"/>
            <a:ext cx="39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Calorimeter in the greenhouse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881158" y="5500703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Calorimeter in the outer space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499193" y="3041240"/>
            <a:ext cx="378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Camera records the thermometer reading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952992" y="3786190"/>
            <a:ext cx="2357454" cy="64294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5095868" y="4643446"/>
            <a:ext cx="2500330" cy="21431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952992" y="5786454"/>
            <a:ext cx="1857388" cy="21431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2191"/>
            <a:ext cx="10515600" cy="1325563"/>
          </a:xfrm>
        </p:spPr>
        <p:txBody>
          <a:bodyPr/>
          <a:lstStyle/>
          <a:p>
            <a:r>
              <a:rPr lang="en-US" dirty="0"/>
              <a:t>The equipment</a:t>
            </a:r>
            <a:endParaRPr lang="ru-RU" dirty="0"/>
          </a:p>
        </p:txBody>
      </p:sp>
      <p:pic>
        <p:nvPicPr>
          <p:cNvPr id="1026" name="Picture 2" descr="C:\Documents and Settings\Admin\Рабочий стол\Турнир\ТЮЕ 2017\Парник\IMG_3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17"/>
          <a:stretch>
            <a:fillRect/>
          </a:stretch>
        </p:blipFill>
        <p:spPr bwMode="auto">
          <a:xfrm>
            <a:off x="7381884" y="1487754"/>
            <a:ext cx="2733886" cy="1941246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Турнир\ТЮЕ 2017\Парник\IMG_3241.JPG"/>
          <p:cNvPicPr>
            <a:picLocks noChangeAspect="1" noChangeArrowheads="1"/>
          </p:cNvPicPr>
          <p:nvPr/>
        </p:nvPicPr>
        <p:blipFill>
          <a:blip r:embed="rId3" cstate="print"/>
          <a:srcRect l="7390"/>
          <a:stretch>
            <a:fillRect/>
          </a:stretch>
        </p:blipFill>
        <p:spPr bwMode="auto">
          <a:xfrm rot="5400000">
            <a:off x="7464596" y="4203544"/>
            <a:ext cx="2857496" cy="17370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32976" y="1407108"/>
            <a:ext cx="450059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1325" indent="-346075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800" dirty="0"/>
              <a:t>Hot water, </a:t>
            </a:r>
          </a:p>
          <a:p>
            <a:pPr marL="95250">
              <a:spcBef>
                <a:spcPts val="600"/>
              </a:spcBef>
            </a:pPr>
            <a:r>
              <a:rPr lang="en-US" sz="2800" dirty="0"/>
              <a:t>      m = 300 g, </a:t>
            </a:r>
            <a:r>
              <a:rPr lang="en-US" sz="2800" dirty="0" err="1"/>
              <a:t>T</a:t>
            </a:r>
            <a:r>
              <a:rPr lang="en-US" sz="2800" baseline="-25000" dirty="0" err="1"/>
              <a:t>water</a:t>
            </a:r>
            <a:r>
              <a:rPr lang="en-US" sz="2800" dirty="0"/>
              <a:t> = 80</a:t>
            </a:r>
            <a:r>
              <a:rPr lang="en-US" sz="2800" baseline="30000" dirty="0"/>
              <a:t>o</a:t>
            </a:r>
            <a:r>
              <a:rPr lang="en-US" sz="2800" dirty="0"/>
              <a:t>C</a:t>
            </a:r>
          </a:p>
          <a:p>
            <a:pPr marL="441325" indent="-346075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800" dirty="0"/>
              <a:t>2 calorimeters</a:t>
            </a:r>
          </a:p>
          <a:p>
            <a:pPr marL="441325" indent="-346075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800" dirty="0"/>
              <a:t>greenhouse</a:t>
            </a:r>
            <a:r>
              <a:rPr lang="ru-RU" sz="2800" dirty="0"/>
              <a:t>:</a:t>
            </a:r>
            <a:endParaRPr lang="en-US" sz="2800" dirty="0"/>
          </a:p>
          <a:p>
            <a:pPr marL="95250">
              <a:spcBef>
                <a:spcPts val="600"/>
              </a:spcBef>
            </a:pPr>
            <a:r>
              <a:rPr lang="en-US" sz="2800" dirty="0"/>
              <a:t>      Length=1</a:t>
            </a:r>
            <a:r>
              <a:rPr lang="ru-RU" sz="2800" dirty="0"/>
              <a:t>,</a:t>
            </a:r>
            <a:r>
              <a:rPr lang="en-US" sz="2800" dirty="0"/>
              <a:t>5 m</a:t>
            </a:r>
          </a:p>
          <a:p>
            <a:pPr marL="552450" lvl="1">
              <a:spcBef>
                <a:spcPts val="600"/>
              </a:spcBef>
            </a:pPr>
            <a:r>
              <a:rPr lang="en-US" sz="2800" dirty="0"/>
              <a:t>Height=0</a:t>
            </a:r>
            <a:r>
              <a:rPr lang="ru-RU" sz="2800" dirty="0"/>
              <a:t>,</a:t>
            </a:r>
            <a:r>
              <a:rPr lang="en-US" sz="2800" dirty="0"/>
              <a:t>85 m</a:t>
            </a:r>
          </a:p>
          <a:p>
            <a:pPr marL="552450" lvl="1">
              <a:spcBef>
                <a:spcPts val="600"/>
              </a:spcBef>
            </a:pPr>
            <a:r>
              <a:rPr lang="en-US" sz="2800" dirty="0"/>
              <a:t>Width=1m</a:t>
            </a:r>
          </a:p>
          <a:p>
            <a:pPr marL="552450" lvl="1">
              <a:spcBef>
                <a:spcPts val="600"/>
              </a:spcBef>
            </a:pPr>
            <a:r>
              <a:rPr lang="en-US" sz="2800" dirty="0"/>
              <a:t>material</a:t>
            </a:r>
          </a:p>
          <a:p>
            <a:pPr marL="55245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Thermometer</a:t>
            </a:r>
          </a:p>
          <a:p>
            <a:pPr marL="55245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Camera</a:t>
            </a:r>
          </a:p>
          <a:p>
            <a:pPr marL="95250">
              <a:spcBef>
                <a:spcPts val="600"/>
              </a:spcBef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403" y="381584"/>
            <a:ext cx="9144000" cy="1011237"/>
          </a:xfrm>
        </p:spPr>
        <p:txBody>
          <a:bodyPr/>
          <a:lstStyle/>
          <a:p>
            <a:r>
              <a:rPr lang="en-US" dirty="0"/>
              <a:t>The task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4438" y="1612066"/>
            <a:ext cx="10868106" cy="2091757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A hot object placed in the open air would gradually cool down. We can slow down this process by containing the object in a greenhouse. Compare different mechanisms of heat loss by the object and explain how the presence of a greenhouse affects them.</a:t>
            </a:r>
            <a:endParaRPr lang="ru-RU" sz="40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720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process</a:t>
            </a:r>
            <a:endParaRPr lang="ru-RU" dirty="0"/>
          </a:p>
        </p:txBody>
      </p:sp>
      <p:pic>
        <p:nvPicPr>
          <p:cNvPr id="5" name="Picture 2" descr="C:\Documents and Settings\Admin\Рабочий стол\Турнир\ТЮЕ 2017\Парник\IMG_3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62068" y="2284418"/>
            <a:ext cx="3816294" cy="2148431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Турнир\ТЮЕ 2017\Парник\IMG_3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720885" y="2284714"/>
            <a:ext cx="3817658" cy="2149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35264" y="1570898"/>
            <a:ext cx="44617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 calorimeters with hot water are placed: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One in the greenhouse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Other near the greenhouse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temperature of water is recorded on camera.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temperature dependence over time is investigated.</a:t>
            </a:r>
            <a:endParaRPr lang="ru-RU" sz="28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7D89653-9D84-4757-B14E-C8E1F7727B3C}"/>
              </a:ext>
            </a:extLst>
          </p:cNvPr>
          <p:cNvSpPr/>
          <p:nvPr/>
        </p:nvSpPr>
        <p:spPr>
          <a:xfrm>
            <a:off x="5852931" y="545308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T</a:t>
            </a:r>
            <a:r>
              <a:rPr lang="en-US" sz="2800" baseline="-25000" dirty="0"/>
              <a:t>0</a:t>
            </a:r>
            <a:r>
              <a:rPr lang="en-US" sz="2800" dirty="0"/>
              <a:t> = </a:t>
            </a:r>
            <a:r>
              <a:rPr lang="ru-RU" sz="2800" dirty="0" smtClean="0"/>
              <a:t>+</a:t>
            </a:r>
            <a:r>
              <a:rPr lang="ru-RU" sz="2800" dirty="0"/>
              <a:t>4</a:t>
            </a:r>
            <a:r>
              <a:rPr lang="ru-RU" sz="2800" baseline="30000" dirty="0"/>
              <a:t>0</a:t>
            </a:r>
            <a:r>
              <a:rPr lang="ru-RU" sz="2800" dirty="0"/>
              <a:t>С</a:t>
            </a:r>
          </a:p>
          <a:p>
            <a:r>
              <a:rPr lang="en-US" sz="2800" dirty="0"/>
              <a:t>Experiment lasted for </a:t>
            </a:r>
            <a:r>
              <a:rPr lang="ru-RU" sz="2800" dirty="0"/>
              <a:t>120 </a:t>
            </a:r>
            <a:r>
              <a:rPr lang="en-US" sz="2800" dirty="0"/>
              <a:t>min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C27970-CD24-4866-A852-05ED342D7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585" y="301987"/>
            <a:ext cx="6014013" cy="1325563"/>
          </a:xfrm>
        </p:spPr>
        <p:txBody>
          <a:bodyPr/>
          <a:lstStyle/>
          <a:p>
            <a:r>
              <a:rPr lang="en-US" dirty="0"/>
              <a:t>The experimental results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A9BE7C4-4D25-4B0A-99C3-C458CA25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21</a:t>
            </a:fld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321F58C0-3E66-4703-B89B-5A65010F82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60312576"/>
              </p:ext>
            </p:extLst>
          </p:nvPr>
        </p:nvGraphicFramePr>
        <p:xfrm>
          <a:off x="358815" y="1493134"/>
          <a:ext cx="11401063" cy="4999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0655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714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Conclusion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16000" y="1248229"/>
            <a:ext cx="97826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We explained how the greenhouse slows down the cooling of heated object by the mechanisms of:</a:t>
            </a:r>
            <a:endParaRPr lang="ru-RU" sz="3200" dirty="0" smtClean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3200" dirty="0" smtClean="0"/>
              <a:t>Convection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3200" dirty="0" smtClean="0"/>
              <a:t>Conduction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3200" dirty="0" smtClean="0"/>
              <a:t>Radiation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32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We experimentally investigated the change of temperature over time in greenhouses with different parameters</a:t>
            </a:r>
          </a:p>
          <a:p>
            <a:pPr lvl="1"/>
            <a:r>
              <a:rPr lang="en-US" sz="32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4.JPG"/>
          <p:cNvPicPr>
            <a:picLocks noChangeAspect="1"/>
          </p:cNvPicPr>
          <p:nvPr/>
        </p:nvPicPr>
        <p:blipFill>
          <a:blip r:embed="rId2" cstate="print"/>
          <a:srcRect l="4276" r="2177" b="6441"/>
          <a:stretch>
            <a:fillRect/>
          </a:stretch>
        </p:blipFill>
        <p:spPr bwMode="auto">
          <a:xfrm>
            <a:off x="-67440" y="0"/>
            <a:ext cx="12259440" cy="687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" y="5654311"/>
            <a:ext cx="121919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24500" cmpd="dbl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8000">
                      <a:srgbClr val="E6AF00"/>
                    </a:gs>
                    <a:gs pos="57000">
                      <a:srgbClr val="FFFF00"/>
                    </a:gs>
                    <a:gs pos="100000">
                      <a:srgbClr val="0070C0"/>
                    </a:gs>
                  </a:gsLst>
                  <a:lin ang="5400000" scaled="1"/>
                  <a:tileRect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Thank you for your attention</a:t>
            </a:r>
            <a:r>
              <a:rPr lang="ru-RU" sz="6000" b="1" dirty="0" smtClean="0">
                <a:ln w="24500" cmpd="dbl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8000">
                      <a:srgbClr val="E6AF00"/>
                    </a:gs>
                    <a:gs pos="57000">
                      <a:srgbClr val="FFFF00"/>
                    </a:gs>
                    <a:gs pos="100000">
                      <a:srgbClr val="0070C0"/>
                    </a:gs>
                  </a:gsLst>
                  <a:lin ang="5400000" scaled="1"/>
                  <a:tileRect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!</a:t>
            </a:r>
            <a:endParaRPr lang="ru-RU" sz="6000" b="1" dirty="0">
              <a:ln w="24500" cmpd="dbl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8000">
                    <a:srgbClr val="E6AF00"/>
                  </a:gs>
                  <a:gs pos="57000">
                    <a:srgbClr val="FFFF00"/>
                  </a:gs>
                  <a:gs pos="100000">
                    <a:srgbClr val="0070C0"/>
                  </a:gs>
                </a:gsLst>
                <a:lin ang="5400000" scaled="1"/>
                <a:tileRect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2867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Наша команда</a:t>
            </a:r>
          </a:p>
        </p:txBody>
      </p:sp>
      <p:pic>
        <p:nvPicPr>
          <p:cNvPr id="3" name="Picture 2" descr="K:\оформление\Катя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375" y="1000108"/>
            <a:ext cx="5757375" cy="2428892"/>
          </a:xfrm>
          <a:prstGeom prst="rect">
            <a:avLst/>
          </a:prstGeom>
          <a:noFill/>
        </p:spPr>
      </p:pic>
      <p:pic>
        <p:nvPicPr>
          <p:cNvPr id="2051" name="Picture 3" descr="K:\оформление\Даша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0055" y="1000108"/>
            <a:ext cx="5757375" cy="2428892"/>
          </a:xfrm>
          <a:prstGeom prst="rect">
            <a:avLst/>
          </a:prstGeom>
          <a:noFill/>
        </p:spPr>
      </p:pic>
      <p:pic>
        <p:nvPicPr>
          <p:cNvPr id="2052" name="Picture 4" descr="K:\оформление\Саша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1752" y="4000504"/>
            <a:ext cx="5418704" cy="22860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785794"/>
            <a:ext cx="1047715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29246" y="857232"/>
            <a:ext cx="1333509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0459" y="3857628"/>
            <a:ext cx="762005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953784" y="3714752"/>
            <a:ext cx="952507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24496" y="3857628"/>
            <a:ext cx="1238259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1049035" y="785794"/>
            <a:ext cx="1142965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5" descr="K:\оформление\I LOVE ТЮЕ маленькая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70" y="4143380"/>
            <a:ext cx="3016253" cy="2262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:\оформление\Максим маленькая картинка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0" y="4000504"/>
            <a:ext cx="6117209" cy="2580698"/>
          </a:xfrm>
          <a:prstGeom prst="rect">
            <a:avLst/>
          </a:prstGeom>
          <a:noFill/>
        </p:spPr>
      </p:pic>
      <p:pic>
        <p:nvPicPr>
          <p:cNvPr id="1027" name="Picture 3" descr="J:\оформление\Артур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55" y="3929066"/>
            <a:ext cx="6096000" cy="2571750"/>
          </a:xfrm>
          <a:prstGeom prst="rect">
            <a:avLst/>
          </a:prstGeom>
          <a:noFill/>
        </p:spPr>
      </p:pic>
      <p:pic>
        <p:nvPicPr>
          <p:cNvPr id="1026" name="Picture 2" descr="J:\оформление\Никита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11" y="1000108"/>
            <a:ext cx="6096000" cy="25717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2867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Наша команда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785794"/>
            <a:ext cx="857213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29246" y="857232"/>
            <a:ext cx="1333509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857628"/>
            <a:ext cx="857213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239493" y="3714752"/>
            <a:ext cx="952507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24496" y="3857628"/>
            <a:ext cx="1047757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1049035" y="785794"/>
            <a:ext cx="1142965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5" descr="K:\оформление\I LOVE ТЮЕ маленькая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62" y="1142984"/>
            <a:ext cx="3016253" cy="2262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0"/>
            <a:ext cx="10972800" cy="92867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Руководители команды</a:t>
            </a:r>
          </a:p>
        </p:txBody>
      </p:sp>
      <p:pic>
        <p:nvPicPr>
          <p:cNvPr id="1026" name="Picture 2" descr="K:\оформление\Сева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14" y="1071547"/>
            <a:ext cx="5249369" cy="2214577"/>
          </a:xfrm>
          <a:prstGeom prst="rect">
            <a:avLst/>
          </a:prstGeom>
          <a:noFill/>
        </p:spPr>
      </p:pic>
      <p:pic>
        <p:nvPicPr>
          <p:cNvPr id="1027" name="Picture 3" descr="K:\оформление\Ольга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3" y="1000109"/>
            <a:ext cx="5386955" cy="2272621"/>
          </a:xfrm>
          <a:prstGeom prst="rect">
            <a:avLst/>
          </a:prstGeom>
          <a:noFill/>
        </p:spPr>
      </p:pic>
      <p:pic>
        <p:nvPicPr>
          <p:cNvPr id="1028" name="Picture 4" descr="K:\оформление\Настя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14" y="3929066"/>
            <a:ext cx="5249341" cy="2214566"/>
          </a:xfrm>
          <a:prstGeom prst="rect">
            <a:avLst/>
          </a:prstGeom>
          <a:noFill/>
        </p:spPr>
      </p:pic>
      <p:pic>
        <p:nvPicPr>
          <p:cNvPr id="1029" name="Picture 5" descr="K:\оформление\I LOVE ТЮЕ маленькая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5763" y="4071942"/>
            <a:ext cx="3016253" cy="226219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429246" y="857232"/>
            <a:ext cx="1333509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000750" y="928670"/>
            <a:ext cx="1333509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239536" y="714356"/>
            <a:ext cx="1333509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90459" y="3714752"/>
            <a:ext cx="1333509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42918"/>
            <a:ext cx="1333509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DA4959-B086-465C-8369-199E2BA38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temperature VS time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EAA9907-9E23-49AE-AA4D-F7B527C8F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27</a:t>
            </a:fld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A044B8D0-8ACB-4B53-911B-0D616AFE884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36263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828304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: скругленные углы 44">
            <a:extLst>
              <a:ext uri="{FF2B5EF4-FFF2-40B4-BE49-F238E27FC236}">
                <a16:creationId xmlns="" xmlns:a16="http://schemas.microsoft.com/office/drawing/2014/main" id="{5E0AE5F8-8AB2-4379-931F-8FD14A5C48F1}"/>
              </a:ext>
            </a:extLst>
          </p:cNvPr>
          <p:cNvSpPr/>
          <p:nvPr/>
        </p:nvSpPr>
        <p:spPr>
          <a:xfrm>
            <a:off x="6643868" y="1215341"/>
            <a:ext cx="4247909" cy="5842887"/>
          </a:xfrm>
          <a:prstGeom prst="roundRect">
            <a:avLst/>
          </a:prstGeom>
          <a:gradFill flip="none" rotWithShape="1">
            <a:gsLst>
              <a:gs pos="74000">
                <a:schemeClr val="bg1"/>
              </a:gs>
              <a:gs pos="14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1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0" name="Группа 49">
            <a:extLst>
              <a:ext uri="{FF2B5EF4-FFF2-40B4-BE49-F238E27FC236}">
                <a16:creationId xmlns="" xmlns:a16="http://schemas.microsoft.com/office/drawing/2014/main" id="{428A6EA9-822F-4D0D-8FE9-ADEEA3FA25AC}"/>
              </a:ext>
            </a:extLst>
          </p:cNvPr>
          <p:cNvGrpSpPr/>
          <p:nvPr/>
        </p:nvGrpSpPr>
        <p:grpSpPr>
          <a:xfrm>
            <a:off x="7649677" y="4107397"/>
            <a:ext cx="3242100" cy="1579017"/>
            <a:chOff x="7649677" y="4107397"/>
            <a:chExt cx="3242100" cy="1579017"/>
          </a:xfrm>
        </p:grpSpPr>
        <p:grpSp>
          <p:nvGrpSpPr>
            <p:cNvPr id="49" name="Группа 48">
              <a:extLst>
                <a:ext uri="{FF2B5EF4-FFF2-40B4-BE49-F238E27FC236}">
                  <a16:creationId xmlns="" xmlns:a16="http://schemas.microsoft.com/office/drawing/2014/main" id="{5D60BF11-EDEF-48AD-AC77-07AAD1CDCBF0}"/>
                </a:ext>
              </a:extLst>
            </p:cNvPr>
            <p:cNvGrpSpPr/>
            <p:nvPr/>
          </p:nvGrpSpPr>
          <p:grpSpPr>
            <a:xfrm>
              <a:off x="7649677" y="4107397"/>
              <a:ext cx="2198922" cy="1579017"/>
              <a:chOff x="7649677" y="4107397"/>
              <a:chExt cx="2198922" cy="1579017"/>
            </a:xfrm>
          </p:grpSpPr>
          <p:sp>
            <p:nvSpPr>
              <p:cNvPr id="26" name="Стрелка: вправо 25">
                <a:extLst>
                  <a:ext uri="{FF2B5EF4-FFF2-40B4-BE49-F238E27FC236}">
                    <a16:creationId xmlns="" xmlns:a16="http://schemas.microsoft.com/office/drawing/2014/main" id="{958CA2F7-4423-4BC5-BF54-90E42C681068}"/>
                  </a:ext>
                </a:extLst>
              </p:cNvPr>
              <p:cNvSpPr/>
              <p:nvPr/>
            </p:nvSpPr>
            <p:spPr>
              <a:xfrm rot="10800000">
                <a:off x="7659931" y="5319363"/>
                <a:ext cx="387904" cy="367051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Стрелка: вправо 26">
                <a:extLst>
                  <a:ext uri="{FF2B5EF4-FFF2-40B4-BE49-F238E27FC236}">
                    <a16:creationId xmlns="" xmlns:a16="http://schemas.microsoft.com/office/drawing/2014/main" id="{C5D05A9D-2C70-4BB8-A901-ABD644CB0B92}"/>
                  </a:ext>
                </a:extLst>
              </p:cNvPr>
              <p:cNvSpPr/>
              <p:nvPr/>
            </p:nvSpPr>
            <p:spPr>
              <a:xfrm rot="10800000">
                <a:off x="7649677" y="4682536"/>
                <a:ext cx="387904" cy="367051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Стрелка: вправо 27">
                <a:extLst>
                  <a:ext uri="{FF2B5EF4-FFF2-40B4-BE49-F238E27FC236}">
                    <a16:creationId xmlns="" xmlns:a16="http://schemas.microsoft.com/office/drawing/2014/main" id="{90AA9520-562D-46B3-AD65-EDB5AA2C75C3}"/>
                  </a:ext>
                </a:extLst>
              </p:cNvPr>
              <p:cNvSpPr/>
              <p:nvPr/>
            </p:nvSpPr>
            <p:spPr>
              <a:xfrm>
                <a:off x="9460695" y="5289785"/>
                <a:ext cx="387904" cy="367051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Стрелка: вправо 28">
                <a:extLst>
                  <a:ext uri="{FF2B5EF4-FFF2-40B4-BE49-F238E27FC236}">
                    <a16:creationId xmlns="" xmlns:a16="http://schemas.microsoft.com/office/drawing/2014/main" id="{9CA3861C-9F2D-4FF1-A738-307C28AA8142}"/>
                  </a:ext>
                </a:extLst>
              </p:cNvPr>
              <p:cNvSpPr/>
              <p:nvPr/>
            </p:nvSpPr>
            <p:spPr>
              <a:xfrm>
                <a:off x="9450441" y="4652957"/>
                <a:ext cx="387904" cy="367051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Стрелка: вправо 32">
                <a:extLst>
                  <a:ext uri="{FF2B5EF4-FFF2-40B4-BE49-F238E27FC236}">
                    <a16:creationId xmlns="" xmlns:a16="http://schemas.microsoft.com/office/drawing/2014/main" id="{0DDAD299-390A-41D5-AE3B-EAD57C0D6FC4}"/>
                  </a:ext>
                </a:extLst>
              </p:cNvPr>
              <p:cNvSpPr/>
              <p:nvPr/>
            </p:nvSpPr>
            <p:spPr>
              <a:xfrm rot="16200000">
                <a:off x="8936335" y="4106676"/>
                <a:ext cx="374056" cy="380640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Стрелка: вправо 33">
                <a:extLst>
                  <a:ext uri="{FF2B5EF4-FFF2-40B4-BE49-F238E27FC236}">
                    <a16:creationId xmlns="" xmlns:a16="http://schemas.microsoft.com/office/drawing/2014/main" id="{48D4D014-7C58-4521-9E65-3E87F92A1348}"/>
                  </a:ext>
                </a:extLst>
              </p:cNvPr>
              <p:cNvSpPr/>
              <p:nvPr/>
            </p:nvSpPr>
            <p:spPr>
              <a:xfrm rot="16200000">
                <a:off x="8179007" y="4104105"/>
                <a:ext cx="374056" cy="380640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220A8866-C1CF-46D0-ADA1-648F618D128F}"/>
                </a:ext>
              </a:extLst>
            </p:cNvPr>
            <p:cNvSpPr txBox="1"/>
            <p:nvPr/>
          </p:nvSpPr>
          <p:spPr>
            <a:xfrm>
              <a:off x="9757478" y="4994948"/>
              <a:ext cx="1134299" cy="312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conduction</a:t>
              </a:r>
              <a:endParaRPr lang="ru-RU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8BAD8C-87A4-43F3-B61A-15BF8D1E6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Conduction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01218C2-CF26-4113-81DB-E6819BF3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28</a:t>
            </a:fld>
            <a:endParaRPr lang="ru-RU"/>
          </a:p>
        </p:txBody>
      </p:sp>
      <p:grpSp>
        <p:nvGrpSpPr>
          <p:cNvPr id="6" name="Группа 35">
            <a:extLst>
              <a:ext uri="{FF2B5EF4-FFF2-40B4-BE49-F238E27FC236}">
                <a16:creationId xmlns="" xmlns:a16="http://schemas.microsoft.com/office/drawing/2014/main" id="{512CB4B8-8300-49B2-A860-AD90D8DCFC84}"/>
              </a:ext>
            </a:extLst>
          </p:cNvPr>
          <p:cNvGrpSpPr/>
          <p:nvPr/>
        </p:nvGrpSpPr>
        <p:grpSpPr>
          <a:xfrm>
            <a:off x="6775036" y="5868674"/>
            <a:ext cx="4042588" cy="389287"/>
            <a:chOff x="2143105" y="2928933"/>
            <a:chExt cx="2928961" cy="276231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59CD45DA-7CED-40B5-A8BE-331D924F3935}"/>
                </a:ext>
              </a:extLst>
            </p:cNvPr>
            <p:cNvCxnSpPr/>
            <p:nvPr/>
          </p:nvCxnSpPr>
          <p:spPr>
            <a:xfrm flipV="1">
              <a:off x="2143105" y="2928934"/>
              <a:ext cx="2794856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BD5E2990-6AC9-40DC-AB02-7D22498C191E}"/>
                </a:ext>
              </a:extLst>
            </p:cNvPr>
            <p:cNvCxnSpPr/>
            <p:nvPr/>
          </p:nvCxnSpPr>
          <p:spPr>
            <a:xfrm rot="16200000" flipH="1">
              <a:off x="2178824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179753EB-32EE-48D0-87D4-6A81DE0E6312}"/>
                </a:ext>
              </a:extLst>
            </p:cNvPr>
            <p:cNvCxnSpPr/>
            <p:nvPr/>
          </p:nvCxnSpPr>
          <p:spPr>
            <a:xfrm rot="16200000" flipH="1">
              <a:off x="2331224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C39C054D-CECC-449C-AB5C-92744FE6EBBE}"/>
                </a:ext>
              </a:extLst>
            </p:cNvPr>
            <p:cNvCxnSpPr/>
            <p:nvPr/>
          </p:nvCxnSpPr>
          <p:spPr>
            <a:xfrm rot="16200000" flipH="1">
              <a:off x="250020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="" xmlns:a16="http://schemas.microsoft.com/office/drawing/2014/main" id="{DF6CBBDF-547D-4399-9130-5A9E5C336F20}"/>
                </a:ext>
              </a:extLst>
            </p:cNvPr>
            <p:cNvCxnSpPr/>
            <p:nvPr/>
          </p:nvCxnSpPr>
          <p:spPr>
            <a:xfrm rot="16200000" flipH="1">
              <a:off x="2652601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="" xmlns:a16="http://schemas.microsoft.com/office/drawing/2014/main" id="{C0DD0764-53CA-49D4-8E6F-740DAB1F53B8}"/>
                </a:ext>
              </a:extLst>
            </p:cNvPr>
            <p:cNvCxnSpPr/>
            <p:nvPr/>
          </p:nvCxnSpPr>
          <p:spPr>
            <a:xfrm rot="16200000" flipH="1">
              <a:off x="2812242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="" xmlns:a16="http://schemas.microsoft.com/office/drawing/2014/main" id="{059E3A9C-1230-4818-9B26-91FD9AE52C88}"/>
                </a:ext>
              </a:extLst>
            </p:cNvPr>
            <p:cNvCxnSpPr/>
            <p:nvPr/>
          </p:nvCxnSpPr>
          <p:spPr>
            <a:xfrm rot="16200000" flipH="1">
              <a:off x="2964642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="" xmlns:a16="http://schemas.microsoft.com/office/drawing/2014/main" id="{9DD33635-81D1-453A-A38D-303E442E0233}"/>
                </a:ext>
              </a:extLst>
            </p:cNvPr>
            <p:cNvCxnSpPr/>
            <p:nvPr/>
          </p:nvCxnSpPr>
          <p:spPr>
            <a:xfrm rot="16200000" flipH="1">
              <a:off x="3107706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2805678A-62AF-4644-B0D1-799588EAC78D}"/>
                </a:ext>
              </a:extLst>
            </p:cNvPr>
            <p:cNvCxnSpPr/>
            <p:nvPr/>
          </p:nvCxnSpPr>
          <p:spPr>
            <a:xfrm rot="16200000" flipH="1">
              <a:off x="326010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="" xmlns:a16="http://schemas.microsoft.com/office/drawing/2014/main" id="{98C2D84F-4382-4971-869C-632630A8DB26}"/>
                </a:ext>
              </a:extLst>
            </p:cNvPr>
            <p:cNvCxnSpPr/>
            <p:nvPr/>
          </p:nvCxnSpPr>
          <p:spPr>
            <a:xfrm rot="16200000" flipH="1">
              <a:off x="3454996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="" xmlns:a16="http://schemas.microsoft.com/office/drawing/2014/main" id="{E9A14A81-AB2A-421E-88E8-5FAB9454E502}"/>
                </a:ext>
              </a:extLst>
            </p:cNvPr>
            <p:cNvCxnSpPr/>
            <p:nvPr/>
          </p:nvCxnSpPr>
          <p:spPr>
            <a:xfrm rot="16200000" flipH="1">
              <a:off x="3607397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="" xmlns:a16="http://schemas.microsoft.com/office/drawing/2014/main" id="{9EB54375-41F6-43B3-88C7-26EC03D0D36B}"/>
                </a:ext>
              </a:extLst>
            </p:cNvPr>
            <p:cNvCxnSpPr/>
            <p:nvPr/>
          </p:nvCxnSpPr>
          <p:spPr>
            <a:xfrm rot="16200000" flipH="1">
              <a:off x="3776374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="" xmlns:a16="http://schemas.microsoft.com/office/drawing/2014/main" id="{1551F5AB-D08B-4DD2-9DD8-CAC690095B1B}"/>
                </a:ext>
              </a:extLst>
            </p:cNvPr>
            <p:cNvCxnSpPr/>
            <p:nvPr/>
          </p:nvCxnSpPr>
          <p:spPr>
            <a:xfrm rot="16200000" flipH="1">
              <a:off x="3928774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="" xmlns:a16="http://schemas.microsoft.com/office/drawing/2014/main" id="{46981956-EFA9-4B29-8A1C-062A9E4B51A3}"/>
                </a:ext>
              </a:extLst>
            </p:cNvPr>
            <p:cNvCxnSpPr/>
            <p:nvPr/>
          </p:nvCxnSpPr>
          <p:spPr>
            <a:xfrm rot="16200000" flipH="1">
              <a:off x="4088415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="" xmlns:a16="http://schemas.microsoft.com/office/drawing/2014/main" id="{CBED2E10-B87B-422D-9A8D-7B2803F4DD1B}"/>
                </a:ext>
              </a:extLst>
            </p:cNvPr>
            <p:cNvCxnSpPr/>
            <p:nvPr/>
          </p:nvCxnSpPr>
          <p:spPr>
            <a:xfrm rot="16200000" flipH="1">
              <a:off x="4240815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4F7A656F-8D3D-4C53-8595-0BA02C60297F}"/>
                </a:ext>
              </a:extLst>
            </p:cNvPr>
            <p:cNvCxnSpPr/>
            <p:nvPr/>
          </p:nvCxnSpPr>
          <p:spPr>
            <a:xfrm rot="16200000" flipH="1">
              <a:off x="4383879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BBE44DEF-286E-4658-8A38-57FE5661FBCA}"/>
                </a:ext>
              </a:extLst>
            </p:cNvPr>
            <p:cNvCxnSpPr/>
            <p:nvPr/>
          </p:nvCxnSpPr>
          <p:spPr>
            <a:xfrm rot="16200000" flipH="1">
              <a:off x="453628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CD1B836F-773E-4911-9FE1-CDDAB4DA1080}"/>
                </a:ext>
              </a:extLst>
            </p:cNvPr>
            <p:cNvCxnSpPr/>
            <p:nvPr/>
          </p:nvCxnSpPr>
          <p:spPr>
            <a:xfrm rot="16200000" flipH="1">
              <a:off x="4679158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="" xmlns:a16="http://schemas.microsoft.com/office/drawing/2014/main" id="{58B1D5F8-2B41-49ED-8356-62E08AE250CB}"/>
                </a:ext>
              </a:extLst>
            </p:cNvPr>
            <p:cNvCxnSpPr/>
            <p:nvPr/>
          </p:nvCxnSpPr>
          <p:spPr>
            <a:xfrm rot="16200000" flipH="1">
              <a:off x="483155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0A05125-5EFC-40E4-ABA5-78516F3A1D16}"/>
              </a:ext>
            </a:extLst>
          </p:cNvPr>
          <p:cNvSpPr/>
          <p:nvPr/>
        </p:nvSpPr>
        <p:spPr>
          <a:xfrm>
            <a:off x="8037581" y="4477509"/>
            <a:ext cx="1420678" cy="1369958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>
            <a:extLst>
              <a:ext uri="{FF2B5EF4-FFF2-40B4-BE49-F238E27FC236}">
                <a16:creationId xmlns="" xmlns:a16="http://schemas.microsoft.com/office/drawing/2014/main" id="{F9B87AE1-B547-480A-A0EB-9C8405EA95A0}"/>
              </a:ext>
            </a:extLst>
          </p:cNvPr>
          <p:cNvGrpSpPr/>
          <p:nvPr/>
        </p:nvGrpSpPr>
        <p:grpSpPr>
          <a:xfrm>
            <a:off x="1818858" y="1995336"/>
            <a:ext cx="2753461" cy="3324027"/>
            <a:chOff x="7677486" y="2300700"/>
            <a:chExt cx="2753461" cy="3324027"/>
          </a:xfrm>
        </p:grpSpPr>
        <p:grpSp>
          <p:nvGrpSpPr>
            <p:cNvPr id="47" name="Группа 46">
              <a:extLst>
                <a:ext uri="{FF2B5EF4-FFF2-40B4-BE49-F238E27FC236}">
                  <a16:creationId xmlns="" xmlns:a16="http://schemas.microsoft.com/office/drawing/2014/main" id="{34875C9B-7CC1-42C2-B2DC-16FD8EEA9F8D}"/>
                </a:ext>
              </a:extLst>
            </p:cNvPr>
            <p:cNvGrpSpPr/>
            <p:nvPr/>
          </p:nvGrpSpPr>
          <p:grpSpPr>
            <a:xfrm>
              <a:off x="7677486" y="2300700"/>
              <a:ext cx="2139317" cy="3324027"/>
              <a:chOff x="7677486" y="2300700"/>
              <a:chExt cx="2139317" cy="3324027"/>
            </a:xfrm>
          </p:grpSpPr>
          <p:sp>
            <p:nvSpPr>
              <p:cNvPr id="38" name="Стрелка: вправо 37">
                <a:extLst>
                  <a:ext uri="{FF2B5EF4-FFF2-40B4-BE49-F238E27FC236}">
                    <a16:creationId xmlns="" xmlns:a16="http://schemas.microsoft.com/office/drawing/2014/main" id="{EF9A7EEE-4A0F-4229-BD81-9F32F62A8182}"/>
                  </a:ext>
                </a:extLst>
              </p:cNvPr>
              <p:cNvSpPr/>
              <p:nvPr/>
            </p:nvSpPr>
            <p:spPr>
              <a:xfrm rot="16200000">
                <a:off x="8071260" y="3173909"/>
                <a:ext cx="2094953" cy="371386"/>
              </a:xfrm>
              <a:prstGeom prst="rightArrow">
                <a:avLst/>
              </a:prstGeom>
              <a:gradFill>
                <a:gsLst>
                  <a:gs pos="0">
                    <a:srgbClr val="FF0000">
                      <a:alpha val="44000"/>
                    </a:srgbClr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Стрелка: вправо 36">
                <a:extLst>
                  <a:ext uri="{FF2B5EF4-FFF2-40B4-BE49-F238E27FC236}">
                    <a16:creationId xmlns="" xmlns:a16="http://schemas.microsoft.com/office/drawing/2014/main" id="{36221D17-93E5-4DCF-8B5D-F17C679309CA}"/>
                  </a:ext>
                </a:extLst>
              </p:cNvPr>
              <p:cNvSpPr/>
              <p:nvPr/>
            </p:nvSpPr>
            <p:spPr>
              <a:xfrm rot="16200000">
                <a:off x="7293905" y="3178488"/>
                <a:ext cx="2094953" cy="371385"/>
              </a:xfrm>
              <a:prstGeom prst="rightArrow">
                <a:avLst/>
              </a:prstGeom>
              <a:gradFill>
                <a:gsLst>
                  <a:gs pos="0">
                    <a:srgbClr val="FF0000">
                      <a:alpha val="44000"/>
                    </a:srgbClr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Стрелка: вправо 38">
                <a:extLst>
                  <a:ext uri="{FF2B5EF4-FFF2-40B4-BE49-F238E27FC236}">
                    <a16:creationId xmlns="" xmlns:a16="http://schemas.microsoft.com/office/drawing/2014/main" id="{39D99E98-A396-496E-84F3-6E2F28BBC74D}"/>
                  </a:ext>
                </a:extLst>
              </p:cNvPr>
              <p:cNvSpPr/>
              <p:nvPr/>
            </p:nvSpPr>
            <p:spPr>
              <a:xfrm rot="16200000">
                <a:off x="7684508" y="3162484"/>
                <a:ext cx="2094953" cy="371386"/>
              </a:xfrm>
              <a:prstGeom prst="rightArrow">
                <a:avLst/>
              </a:prstGeom>
              <a:gradFill>
                <a:gsLst>
                  <a:gs pos="0">
                    <a:srgbClr val="FF0000">
                      <a:alpha val="44000"/>
                    </a:srgbClr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Стрелка: вправо 39">
                <a:extLst>
                  <a:ext uri="{FF2B5EF4-FFF2-40B4-BE49-F238E27FC236}">
                    <a16:creationId xmlns="" xmlns:a16="http://schemas.microsoft.com/office/drawing/2014/main" id="{049126CA-2485-4844-8F16-9997E0BAFDAE}"/>
                  </a:ext>
                </a:extLst>
              </p:cNvPr>
              <p:cNvSpPr/>
              <p:nvPr/>
            </p:nvSpPr>
            <p:spPr>
              <a:xfrm rot="16200000">
                <a:off x="8230267" y="4038191"/>
                <a:ext cx="2801686" cy="371386"/>
              </a:xfrm>
              <a:prstGeom prst="rightArrow">
                <a:avLst/>
              </a:prstGeom>
              <a:gradFill>
                <a:gsLst>
                  <a:gs pos="0">
                    <a:srgbClr val="FF0000">
                      <a:alpha val="44000"/>
                    </a:srgbClr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Стрелка: вправо 40">
                <a:extLst>
                  <a:ext uri="{FF2B5EF4-FFF2-40B4-BE49-F238E27FC236}">
                    <a16:creationId xmlns="" xmlns:a16="http://schemas.microsoft.com/office/drawing/2014/main" id="{C69BEA12-D2EE-4E58-9E0F-203139ADADDA}"/>
                  </a:ext>
                </a:extLst>
              </p:cNvPr>
              <p:cNvSpPr/>
              <p:nvPr/>
            </p:nvSpPr>
            <p:spPr>
              <a:xfrm rot="16200000">
                <a:off x="6462336" y="4035188"/>
                <a:ext cx="2801686" cy="371386"/>
              </a:xfrm>
              <a:prstGeom prst="rightArrow">
                <a:avLst/>
              </a:prstGeom>
              <a:gradFill>
                <a:gsLst>
                  <a:gs pos="0">
                    <a:srgbClr val="FF0000">
                      <a:alpha val="44000"/>
                    </a:srgbClr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FDDCCD2D-1896-422B-A1A1-E00812442D16}"/>
                </a:ext>
              </a:extLst>
            </p:cNvPr>
            <p:cNvSpPr txBox="1"/>
            <p:nvPr/>
          </p:nvSpPr>
          <p:spPr>
            <a:xfrm>
              <a:off x="9400671" y="241198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D92F4591-B96D-4E05-B1C8-76706D04C105}"/>
                </a:ext>
              </a:extLst>
            </p:cNvPr>
            <p:cNvSpPr txBox="1"/>
            <p:nvPr/>
          </p:nvSpPr>
          <p:spPr>
            <a:xfrm>
              <a:off x="9696954" y="3425756"/>
              <a:ext cx="733993" cy="312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hot air</a:t>
              </a:r>
              <a:endParaRPr lang="ru-RU" i="1" dirty="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C95DAFDD-C2BC-4927-BF9F-AFA9A94C1393}"/>
              </a:ext>
            </a:extLst>
          </p:cNvPr>
          <p:cNvSpPr txBox="1"/>
          <p:nvPr/>
        </p:nvSpPr>
        <p:spPr>
          <a:xfrm>
            <a:off x="8020662" y="4932342"/>
            <a:ext cx="149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hot object</a:t>
            </a:r>
            <a:endParaRPr lang="ru-RU" sz="2400" dirty="0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4400D203-3F5A-49A0-BBDE-72FBFB262385}"/>
              </a:ext>
            </a:extLst>
          </p:cNvPr>
          <p:cNvSpPr txBox="1"/>
          <p:nvPr/>
        </p:nvSpPr>
        <p:spPr>
          <a:xfrm>
            <a:off x="1111170" y="1944547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519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9966"/>
            <a:ext cx="10515600" cy="5906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Goal </a:t>
            </a:r>
          </a:p>
          <a:p>
            <a:pPr marL="0" indent="0">
              <a:buNone/>
            </a:pPr>
            <a:r>
              <a:rPr lang="en-US" sz="3600" dirty="0"/>
              <a:t>Compare different mechanisms of heat loss by the object and explain how the presence of a greenhouse affects them</a:t>
            </a:r>
          </a:p>
          <a:p>
            <a:pPr marL="0" indent="0">
              <a:buNone/>
            </a:pPr>
            <a:r>
              <a:rPr lang="en-US" sz="3600" b="1" dirty="0"/>
              <a:t>Tasks</a:t>
            </a:r>
            <a:endParaRPr lang="ru-RU" sz="3600" b="1" dirty="0"/>
          </a:p>
          <a:p>
            <a:r>
              <a:rPr lang="en-US" sz="3600" dirty="0"/>
              <a:t>Investigate the heat loss due to mechanisms of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Convection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Conduction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Radiation</a:t>
            </a:r>
          </a:p>
          <a:p>
            <a:r>
              <a:rPr lang="en-US" sz="3600" dirty="0"/>
              <a:t>Conduct the experiment in lab and </a:t>
            </a:r>
            <a:r>
              <a:rPr lang="en-US" sz="3600" dirty="0" smtClean="0"/>
              <a:t>outside</a:t>
            </a:r>
            <a:endParaRPr lang="en-US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21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471" y="25773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Theoretical part</a:t>
            </a:r>
            <a:endParaRPr lang="ru-RU" sz="60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Прямоугольник: скругленные углы 92">
            <a:extLst>
              <a:ext uri="{FF2B5EF4-FFF2-40B4-BE49-F238E27FC236}">
                <a16:creationId xmlns="" xmlns:a16="http://schemas.microsoft.com/office/drawing/2014/main" id="{597B92D0-7160-4DC9-BE62-C8D00C0A8D71}"/>
              </a:ext>
            </a:extLst>
          </p:cNvPr>
          <p:cNvSpPr/>
          <p:nvPr/>
        </p:nvSpPr>
        <p:spPr>
          <a:xfrm>
            <a:off x="6934654" y="1600439"/>
            <a:ext cx="4247909" cy="33588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662B98A-87B7-4DAA-8C62-5B3CD51F73C6}"/>
              </a:ext>
            </a:extLst>
          </p:cNvPr>
          <p:cNvSpPr/>
          <p:nvPr/>
        </p:nvSpPr>
        <p:spPr>
          <a:xfrm>
            <a:off x="7553641" y="2398915"/>
            <a:ext cx="2983179" cy="2516066"/>
          </a:xfrm>
          <a:prstGeom prst="rect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8BAD8C-87A4-43F3-B61A-15BF8D1E6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018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greenhouse</a:t>
            </a:r>
            <a:endParaRPr lang="ru-RU" dirty="0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="" xmlns:a16="http://schemas.microsoft.com/office/drawing/2014/main" id="{1D0609EA-04CD-4EE0-AB36-59E1214D522C}"/>
              </a:ext>
            </a:extLst>
          </p:cNvPr>
          <p:cNvSpPr/>
          <p:nvPr/>
        </p:nvSpPr>
        <p:spPr>
          <a:xfrm>
            <a:off x="631613" y="1621642"/>
            <a:ext cx="4247909" cy="33588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2" name="Группа 35">
            <a:extLst>
              <a:ext uri="{FF2B5EF4-FFF2-40B4-BE49-F238E27FC236}">
                <a16:creationId xmlns="" xmlns:a16="http://schemas.microsoft.com/office/drawing/2014/main" id="{04A14FDC-B5F7-4600-A691-9DCEA5BF1C07}"/>
              </a:ext>
            </a:extLst>
          </p:cNvPr>
          <p:cNvGrpSpPr/>
          <p:nvPr/>
        </p:nvGrpSpPr>
        <p:grpSpPr>
          <a:xfrm>
            <a:off x="762781" y="4980541"/>
            <a:ext cx="4042588" cy="389287"/>
            <a:chOff x="2143105" y="2928933"/>
            <a:chExt cx="2928961" cy="276231"/>
          </a:xfrm>
        </p:grpSpPr>
        <p:cxnSp>
          <p:nvCxnSpPr>
            <p:cNvPr id="63" name="Прямая соединительная линия 62">
              <a:extLst>
                <a:ext uri="{FF2B5EF4-FFF2-40B4-BE49-F238E27FC236}">
                  <a16:creationId xmlns="" xmlns:a16="http://schemas.microsoft.com/office/drawing/2014/main" id="{A470BC4B-148E-4CE8-B155-1A06269E8C76}"/>
                </a:ext>
              </a:extLst>
            </p:cNvPr>
            <p:cNvCxnSpPr/>
            <p:nvPr/>
          </p:nvCxnSpPr>
          <p:spPr>
            <a:xfrm flipV="1">
              <a:off x="2143105" y="2928934"/>
              <a:ext cx="2794856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="" xmlns:a16="http://schemas.microsoft.com/office/drawing/2014/main" id="{D8999A2A-4C13-43B9-A34A-BA493648BE1E}"/>
                </a:ext>
              </a:extLst>
            </p:cNvPr>
            <p:cNvCxnSpPr/>
            <p:nvPr/>
          </p:nvCxnSpPr>
          <p:spPr>
            <a:xfrm rot="16200000" flipH="1">
              <a:off x="2178824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="" xmlns:a16="http://schemas.microsoft.com/office/drawing/2014/main" id="{AE7A75F2-EC5B-4620-8881-C2315B666F08}"/>
                </a:ext>
              </a:extLst>
            </p:cNvPr>
            <p:cNvCxnSpPr/>
            <p:nvPr/>
          </p:nvCxnSpPr>
          <p:spPr>
            <a:xfrm rot="16200000" flipH="1">
              <a:off x="2331224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="" xmlns:a16="http://schemas.microsoft.com/office/drawing/2014/main" id="{4A25E1D8-1CA2-4F39-963E-055ED7BC2CA9}"/>
                </a:ext>
              </a:extLst>
            </p:cNvPr>
            <p:cNvCxnSpPr/>
            <p:nvPr/>
          </p:nvCxnSpPr>
          <p:spPr>
            <a:xfrm rot="16200000" flipH="1">
              <a:off x="250020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>
              <a:extLst>
                <a:ext uri="{FF2B5EF4-FFF2-40B4-BE49-F238E27FC236}">
                  <a16:creationId xmlns="" xmlns:a16="http://schemas.microsoft.com/office/drawing/2014/main" id="{D4789B05-993C-4EB4-B581-4057D5BD5882}"/>
                </a:ext>
              </a:extLst>
            </p:cNvPr>
            <p:cNvCxnSpPr/>
            <p:nvPr/>
          </p:nvCxnSpPr>
          <p:spPr>
            <a:xfrm rot="16200000" flipH="1">
              <a:off x="2652601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="" xmlns:a16="http://schemas.microsoft.com/office/drawing/2014/main" id="{3CB8336D-E67E-4854-B9B2-8204B1626E15}"/>
                </a:ext>
              </a:extLst>
            </p:cNvPr>
            <p:cNvCxnSpPr/>
            <p:nvPr/>
          </p:nvCxnSpPr>
          <p:spPr>
            <a:xfrm rot="16200000" flipH="1">
              <a:off x="2812242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>
              <a:extLst>
                <a:ext uri="{FF2B5EF4-FFF2-40B4-BE49-F238E27FC236}">
                  <a16:creationId xmlns="" xmlns:a16="http://schemas.microsoft.com/office/drawing/2014/main" id="{230D5A22-5CC2-42DE-9A72-96BB5FF73B6B}"/>
                </a:ext>
              </a:extLst>
            </p:cNvPr>
            <p:cNvCxnSpPr/>
            <p:nvPr/>
          </p:nvCxnSpPr>
          <p:spPr>
            <a:xfrm rot="16200000" flipH="1">
              <a:off x="2964642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>
              <a:extLst>
                <a:ext uri="{FF2B5EF4-FFF2-40B4-BE49-F238E27FC236}">
                  <a16:creationId xmlns="" xmlns:a16="http://schemas.microsoft.com/office/drawing/2014/main" id="{292FA02A-E492-493D-8018-1D41DD615C83}"/>
                </a:ext>
              </a:extLst>
            </p:cNvPr>
            <p:cNvCxnSpPr/>
            <p:nvPr/>
          </p:nvCxnSpPr>
          <p:spPr>
            <a:xfrm rot="16200000" flipH="1">
              <a:off x="3107706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>
              <a:extLst>
                <a:ext uri="{FF2B5EF4-FFF2-40B4-BE49-F238E27FC236}">
                  <a16:creationId xmlns="" xmlns:a16="http://schemas.microsoft.com/office/drawing/2014/main" id="{0477BCD9-FECA-4E93-9637-78B9EC4B33F0}"/>
                </a:ext>
              </a:extLst>
            </p:cNvPr>
            <p:cNvCxnSpPr/>
            <p:nvPr/>
          </p:nvCxnSpPr>
          <p:spPr>
            <a:xfrm rot="16200000" flipH="1">
              <a:off x="326010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>
              <a:extLst>
                <a:ext uri="{FF2B5EF4-FFF2-40B4-BE49-F238E27FC236}">
                  <a16:creationId xmlns="" xmlns:a16="http://schemas.microsoft.com/office/drawing/2014/main" id="{B961ED41-8C7C-4845-A1A0-04E2E7C09365}"/>
                </a:ext>
              </a:extLst>
            </p:cNvPr>
            <p:cNvCxnSpPr/>
            <p:nvPr/>
          </p:nvCxnSpPr>
          <p:spPr>
            <a:xfrm rot="16200000" flipH="1">
              <a:off x="3454996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="" xmlns:a16="http://schemas.microsoft.com/office/drawing/2014/main" id="{2D6DBA48-52F1-4D94-93AF-9311113CC76F}"/>
                </a:ext>
              </a:extLst>
            </p:cNvPr>
            <p:cNvCxnSpPr/>
            <p:nvPr/>
          </p:nvCxnSpPr>
          <p:spPr>
            <a:xfrm rot="16200000" flipH="1">
              <a:off x="3607397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="" xmlns:a16="http://schemas.microsoft.com/office/drawing/2014/main" id="{58653ED4-7588-4D5E-835F-3E18487B2D1D}"/>
                </a:ext>
              </a:extLst>
            </p:cNvPr>
            <p:cNvCxnSpPr/>
            <p:nvPr/>
          </p:nvCxnSpPr>
          <p:spPr>
            <a:xfrm rot="16200000" flipH="1">
              <a:off x="3776374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="" xmlns:a16="http://schemas.microsoft.com/office/drawing/2014/main" id="{AAC672D3-AD41-420B-A18A-1194A9FB319E}"/>
                </a:ext>
              </a:extLst>
            </p:cNvPr>
            <p:cNvCxnSpPr/>
            <p:nvPr/>
          </p:nvCxnSpPr>
          <p:spPr>
            <a:xfrm rot="16200000" flipH="1">
              <a:off x="3928774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="" xmlns:a16="http://schemas.microsoft.com/office/drawing/2014/main" id="{F4C363AC-06E4-4E4F-82E0-D57E234B3173}"/>
                </a:ext>
              </a:extLst>
            </p:cNvPr>
            <p:cNvCxnSpPr/>
            <p:nvPr/>
          </p:nvCxnSpPr>
          <p:spPr>
            <a:xfrm rot="16200000" flipH="1">
              <a:off x="4088415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="" xmlns:a16="http://schemas.microsoft.com/office/drawing/2014/main" id="{C321086A-ABA2-41FE-87DC-97BA2FABE3F2}"/>
                </a:ext>
              </a:extLst>
            </p:cNvPr>
            <p:cNvCxnSpPr/>
            <p:nvPr/>
          </p:nvCxnSpPr>
          <p:spPr>
            <a:xfrm rot="16200000" flipH="1">
              <a:off x="4240815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="" xmlns:a16="http://schemas.microsoft.com/office/drawing/2014/main" id="{4FA454D4-C7B5-4680-AD76-62BB666DF352}"/>
                </a:ext>
              </a:extLst>
            </p:cNvPr>
            <p:cNvCxnSpPr/>
            <p:nvPr/>
          </p:nvCxnSpPr>
          <p:spPr>
            <a:xfrm rot="16200000" flipH="1">
              <a:off x="4383879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="" xmlns:a16="http://schemas.microsoft.com/office/drawing/2014/main" id="{11379952-DFF2-445B-AEC3-81891F08B8A5}"/>
                </a:ext>
              </a:extLst>
            </p:cNvPr>
            <p:cNvCxnSpPr/>
            <p:nvPr/>
          </p:nvCxnSpPr>
          <p:spPr>
            <a:xfrm rot="16200000" flipH="1">
              <a:off x="453628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="" xmlns:a16="http://schemas.microsoft.com/office/drawing/2014/main" id="{9AB1C45C-C352-45DB-8819-17AF6928F548}"/>
                </a:ext>
              </a:extLst>
            </p:cNvPr>
            <p:cNvCxnSpPr/>
            <p:nvPr/>
          </p:nvCxnSpPr>
          <p:spPr>
            <a:xfrm rot="16200000" flipH="1">
              <a:off x="4679158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="" xmlns:a16="http://schemas.microsoft.com/office/drawing/2014/main" id="{6553FEEA-CBFF-4B62-8BDA-447A03393D35}"/>
                </a:ext>
              </a:extLst>
            </p:cNvPr>
            <p:cNvCxnSpPr/>
            <p:nvPr/>
          </p:nvCxnSpPr>
          <p:spPr>
            <a:xfrm rot="16200000" flipH="1">
              <a:off x="483155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2ED40CB5-355F-4840-B632-9CC5CCE4E48B}"/>
              </a:ext>
            </a:extLst>
          </p:cNvPr>
          <p:cNvSpPr/>
          <p:nvPr/>
        </p:nvSpPr>
        <p:spPr>
          <a:xfrm>
            <a:off x="2025326" y="3589376"/>
            <a:ext cx="1420678" cy="1369958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heated object</a:t>
            </a:r>
            <a:endParaRPr lang="ru-RU" sz="2200" dirty="0">
              <a:solidFill>
                <a:schemeClr val="tx1"/>
              </a:solidFill>
            </a:endParaRPr>
          </a:p>
        </p:txBody>
      </p:sp>
      <p:grpSp>
        <p:nvGrpSpPr>
          <p:cNvPr id="103" name="Группа 35">
            <a:extLst>
              <a:ext uri="{FF2B5EF4-FFF2-40B4-BE49-F238E27FC236}">
                <a16:creationId xmlns="" xmlns:a16="http://schemas.microsoft.com/office/drawing/2014/main" id="{8D4CEC0A-C6AE-4CE2-9306-2A2BB53BEC96}"/>
              </a:ext>
            </a:extLst>
          </p:cNvPr>
          <p:cNvGrpSpPr/>
          <p:nvPr/>
        </p:nvGrpSpPr>
        <p:grpSpPr>
          <a:xfrm>
            <a:off x="7065822" y="4936188"/>
            <a:ext cx="4042588" cy="389287"/>
            <a:chOff x="2143105" y="2928933"/>
            <a:chExt cx="2928961" cy="276231"/>
          </a:xfrm>
        </p:grpSpPr>
        <p:cxnSp>
          <p:nvCxnSpPr>
            <p:cNvPr id="104" name="Прямая соединительная линия 103">
              <a:extLst>
                <a:ext uri="{FF2B5EF4-FFF2-40B4-BE49-F238E27FC236}">
                  <a16:creationId xmlns="" xmlns:a16="http://schemas.microsoft.com/office/drawing/2014/main" id="{72B84E3D-069F-43DD-9DD6-12B88A274FE9}"/>
                </a:ext>
              </a:extLst>
            </p:cNvPr>
            <p:cNvCxnSpPr/>
            <p:nvPr/>
          </p:nvCxnSpPr>
          <p:spPr>
            <a:xfrm flipV="1">
              <a:off x="2143105" y="2928934"/>
              <a:ext cx="2794856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>
              <a:extLst>
                <a:ext uri="{FF2B5EF4-FFF2-40B4-BE49-F238E27FC236}">
                  <a16:creationId xmlns="" xmlns:a16="http://schemas.microsoft.com/office/drawing/2014/main" id="{C8FA96A9-E78B-4847-BD4A-F69F71A1A222}"/>
                </a:ext>
              </a:extLst>
            </p:cNvPr>
            <p:cNvCxnSpPr/>
            <p:nvPr/>
          </p:nvCxnSpPr>
          <p:spPr>
            <a:xfrm rot="16200000" flipH="1">
              <a:off x="2178824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>
              <a:extLst>
                <a:ext uri="{FF2B5EF4-FFF2-40B4-BE49-F238E27FC236}">
                  <a16:creationId xmlns="" xmlns:a16="http://schemas.microsoft.com/office/drawing/2014/main" id="{19BB7567-BFE2-4D44-AEEF-538E961409B9}"/>
                </a:ext>
              </a:extLst>
            </p:cNvPr>
            <p:cNvCxnSpPr/>
            <p:nvPr/>
          </p:nvCxnSpPr>
          <p:spPr>
            <a:xfrm rot="16200000" flipH="1">
              <a:off x="2331224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>
              <a:extLst>
                <a:ext uri="{FF2B5EF4-FFF2-40B4-BE49-F238E27FC236}">
                  <a16:creationId xmlns="" xmlns:a16="http://schemas.microsoft.com/office/drawing/2014/main" id="{50FB79F9-271B-4A2F-92DE-27A198EDDDC5}"/>
                </a:ext>
              </a:extLst>
            </p:cNvPr>
            <p:cNvCxnSpPr/>
            <p:nvPr/>
          </p:nvCxnSpPr>
          <p:spPr>
            <a:xfrm rot="16200000" flipH="1">
              <a:off x="250020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="" xmlns:a16="http://schemas.microsoft.com/office/drawing/2014/main" id="{D0389CC8-1E7B-4661-B23F-58661640B77C}"/>
                </a:ext>
              </a:extLst>
            </p:cNvPr>
            <p:cNvCxnSpPr/>
            <p:nvPr/>
          </p:nvCxnSpPr>
          <p:spPr>
            <a:xfrm rot="16200000" flipH="1">
              <a:off x="2652601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>
              <a:extLst>
                <a:ext uri="{FF2B5EF4-FFF2-40B4-BE49-F238E27FC236}">
                  <a16:creationId xmlns="" xmlns:a16="http://schemas.microsoft.com/office/drawing/2014/main" id="{8C9D353F-6867-4922-8CCA-536B27AA2BF3}"/>
                </a:ext>
              </a:extLst>
            </p:cNvPr>
            <p:cNvCxnSpPr/>
            <p:nvPr/>
          </p:nvCxnSpPr>
          <p:spPr>
            <a:xfrm rot="16200000" flipH="1">
              <a:off x="2812242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>
              <a:extLst>
                <a:ext uri="{FF2B5EF4-FFF2-40B4-BE49-F238E27FC236}">
                  <a16:creationId xmlns="" xmlns:a16="http://schemas.microsoft.com/office/drawing/2014/main" id="{3E8BAE88-2213-4D54-B8B6-011A9DC30451}"/>
                </a:ext>
              </a:extLst>
            </p:cNvPr>
            <p:cNvCxnSpPr/>
            <p:nvPr/>
          </p:nvCxnSpPr>
          <p:spPr>
            <a:xfrm rot="16200000" flipH="1">
              <a:off x="2964642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>
              <a:extLst>
                <a:ext uri="{FF2B5EF4-FFF2-40B4-BE49-F238E27FC236}">
                  <a16:creationId xmlns="" xmlns:a16="http://schemas.microsoft.com/office/drawing/2014/main" id="{4A8D7D5A-BEBA-40B1-90F1-B020BF4D546E}"/>
                </a:ext>
              </a:extLst>
            </p:cNvPr>
            <p:cNvCxnSpPr/>
            <p:nvPr/>
          </p:nvCxnSpPr>
          <p:spPr>
            <a:xfrm rot="16200000" flipH="1">
              <a:off x="3107706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>
              <a:extLst>
                <a:ext uri="{FF2B5EF4-FFF2-40B4-BE49-F238E27FC236}">
                  <a16:creationId xmlns="" xmlns:a16="http://schemas.microsoft.com/office/drawing/2014/main" id="{5C66A390-C45F-484E-A73E-8E941208CA91}"/>
                </a:ext>
              </a:extLst>
            </p:cNvPr>
            <p:cNvCxnSpPr/>
            <p:nvPr/>
          </p:nvCxnSpPr>
          <p:spPr>
            <a:xfrm rot="16200000" flipH="1">
              <a:off x="326010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>
              <a:extLst>
                <a:ext uri="{FF2B5EF4-FFF2-40B4-BE49-F238E27FC236}">
                  <a16:creationId xmlns="" xmlns:a16="http://schemas.microsoft.com/office/drawing/2014/main" id="{DC3AE4E9-F336-41B4-9B24-69BE522C17FD}"/>
                </a:ext>
              </a:extLst>
            </p:cNvPr>
            <p:cNvCxnSpPr/>
            <p:nvPr/>
          </p:nvCxnSpPr>
          <p:spPr>
            <a:xfrm rot="16200000" flipH="1">
              <a:off x="3454996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>
              <a:extLst>
                <a:ext uri="{FF2B5EF4-FFF2-40B4-BE49-F238E27FC236}">
                  <a16:creationId xmlns="" xmlns:a16="http://schemas.microsoft.com/office/drawing/2014/main" id="{B4AE50D4-BE82-4771-9252-D86B0662ACAF}"/>
                </a:ext>
              </a:extLst>
            </p:cNvPr>
            <p:cNvCxnSpPr/>
            <p:nvPr/>
          </p:nvCxnSpPr>
          <p:spPr>
            <a:xfrm rot="16200000" flipH="1">
              <a:off x="3607397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>
              <a:extLst>
                <a:ext uri="{FF2B5EF4-FFF2-40B4-BE49-F238E27FC236}">
                  <a16:creationId xmlns="" xmlns:a16="http://schemas.microsoft.com/office/drawing/2014/main" id="{D6BCA90A-BC2A-4044-81F4-00908CC74F71}"/>
                </a:ext>
              </a:extLst>
            </p:cNvPr>
            <p:cNvCxnSpPr/>
            <p:nvPr/>
          </p:nvCxnSpPr>
          <p:spPr>
            <a:xfrm rot="16200000" flipH="1">
              <a:off x="3776374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>
              <a:extLst>
                <a:ext uri="{FF2B5EF4-FFF2-40B4-BE49-F238E27FC236}">
                  <a16:creationId xmlns="" xmlns:a16="http://schemas.microsoft.com/office/drawing/2014/main" id="{3E02E0B1-C772-43FD-9634-3B89A7706DCC}"/>
                </a:ext>
              </a:extLst>
            </p:cNvPr>
            <p:cNvCxnSpPr/>
            <p:nvPr/>
          </p:nvCxnSpPr>
          <p:spPr>
            <a:xfrm rot="16200000" flipH="1">
              <a:off x="3928774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>
              <a:extLst>
                <a:ext uri="{FF2B5EF4-FFF2-40B4-BE49-F238E27FC236}">
                  <a16:creationId xmlns="" xmlns:a16="http://schemas.microsoft.com/office/drawing/2014/main" id="{92B14D73-D3F0-471C-8248-BE3CEC33610C}"/>
                </a:ext>
              </a:extLst>
            </p:cNvPr>
            <p:cNvCxnSpPr/>
            <p:nvPr/>
          </p:nvCxnSpPr>
          <p:spPr>
            <a:xfrm rot="16200000" flipH="1">
              <a:off x="4088415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>
              <a:extLst>
                <a:ext uri="{FF2B5EF4-FFF2-40B4-BE49-F238E27FC236}">
                  <a16:creationId xmlns="" xmlns:a16="http://schemas.microsoft.com/office/drawing/2014/main" id="{1B9B2429-824D-4DF9-AC2C-8DF9A94C14CE}"/>
                </a:ext>
              </a:extLst>
            </p:cNvPr>
            <p:cNvCxnSpPr/>
            <p:nvPr/>
          </p:nvCxnSpPr>
          <p:spPr>
            <a:xfrm rot="16200000" flipH="1">
              <a:off x="4240815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>
              <a:extLst>
                <a:ext uri="{FF2B5EF4-FFF2-40B4-BE49-F238E27FC236}">
                  <a16:creationId xmlns="" xmlns:a16="http://schemas.microsoft.com/office/drawing/2014/main" id="{3EEC599D-C1A0-4931-A567-7E44EAAFC363}"/>
                </a:ext>
              </a:extLst>
            </p:cNvPr>
            <p:cNvCxnSpPr/>
            <p:nvPr/>
          </p:nvCxnSpPr>
          <p:spPr>
            <a:xfrm rot="16200000" flipH="1">
              <a:off x="4383879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>
              <a:extLst>
                <a:ext uri="{FF2B5EF4-FFF2-40B4-BE49-F238E27FC236}">
                  <a16:creationId xmlns="" xmlns:a16="http://schemas.microsoft.com/office/drawing/2014/main" id="{D8CB1A7B-A8C9-40DF-B179-DC738C3C3A9B}"/>
                </a:ext>
              </a:extLst>
            </p:cNvPr>
            <p:cNvCxnSpPr/>
            <p:nvPr/>
          </p:nvCxnSpPr>
          <p:spPr>
            <a:xfrm rot="16200000" flipH="1">
              <a:off x="453628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>
              <a:extLst>
                <a:ext uri="{FF2B5EF4-FFF2-40B4-BE49-F238E27FC236}">
                  <a16:creationId xmlns="" xmlns:a16="http://schemas.microsoft.com/office/drawing/2014/main" id="{53A0684B-CF89-4322-8816-83163ABEF46C}"/>
                </a:ext>
              </a:extLst>
            </p:cNvPr>
            <p:cNvCxnSpPr/>
            <p:nvPr/>
          </p:nvCxnSpPr>
          <p:spPr>
            <a:xfrm rot="16200000" flipH="1">
              <a:off x="4679158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>
              <a:extLst>
                <a:ext uri="{FF2B5EF4-FFF2-40B4-BE49-F238E27FC236}">
                  <a16:creationId xmlns="" xmlns:a16="http://schemas.microsoft.com/office/drawing/2014/main" id="{3BE9DD57-278B-40B3-A0D2-6F67BD955EEC}"/>
                </a:ext>
              </a:extLst>
            </p:cNvPr>
            <p:cNvCxnSpPr/>
            <p:nvPr/>
          </p:nvCxnSpPr>
          <p:spPr>
            <a:xfrm rot="16200000" flipH="1">
              <a:off x="483155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Прямоугольник 122">
            <a:extLst>
              <a:ext uri="{FF2B5EF4-FFF2-40B4-BE49-F238E27FC236}">
                <a16:creationId xmlns="" xmlns:a16="http://schemas.microsoft.com/office/drawing/2014/main" id="{B64F2A79-8CA5-4FF7-83D7-14CA75758CAC}"/>
              </a:ext>
            </a:extLst>
          </p:cNvPr>
          <p:cNvSpPr/>
          <p:nvPr/>
        </p:nvSpPr>
        <p:spPr>
          <a:xfrm>
            <a:off x="8328367" y="3545023"/>
            <a:ext cx="1420678" cy="1369958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heated object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304D971-D0A9-4BD2-BE22-A5ABB16C5AF0}"/>
              </a:ext>
            </a:extLst>
          </p:cNvPr>
          <p:cNvSpPr txBox="1"/>
          <p:nvPr/>
        </p:nvSpPr>
        <p:spPr>
          <a:xfrm>
            <a:off x="8834600" y="3476764"/>
            <a:ext cx="56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1</a:t>
            </a:r>
            <a:endParaRPr lang="ru-RU" sz="3600" baseline="-25000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3C32CB0-398A-4371-A319-C74B93596261}"/>
              </a:ext>
            </a:extLst>
          </p:cNvPr>
          <p:cNvSpPr txBox="1"/>
          <p:nvPr/>
        </p:nvSpPr>
        <p:spPr>
          <a:xfrm>
            <a:off x="7725565" y="1498534"/>
            <a:ext cx="56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0</a:t>
            </a:r>
            <a:endParaRPr lang="ru-RU" sz="3600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E470259-DA8A-4D13-9667-B9E22B940E41}"/>
              </a:ext>
            </a:extLst>
          </p:cNvPr>
          <p:cNvSpPr txBox="1"/>
          <p:nvPr/>
        </p:nvSpPr>
        <p:spPr>
          <a:xfrm>
            <a:off x="8059093" y="2354652"/>
            <a:ext cx="56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2</a:t>
            </a:r>
            <a:endParaRPr lang="ru-RU" sz="3600" dirty="0"/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EA55C76B-ED7E-4E03-991D-4E78CCE8AF44}"/>
              </a:ext>
            </a:extLst>
          </p:cNvPr>
          <p:cNvSpPr txBox="1"/>
          <p:nvPr/>
        </p:nvSpPr>
        <p:spPr>
          <a:xfrm>
            <a:off x="2561789" y="3532398"/>
            <a:ext cx="56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1</a:t>
            </a:r>
            <a:endParaRPr lang="ru-RU" sz="3600" baseline="-25000" dirty="0"/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A3995FB2-3801-4748-873A-A07675BB2A00}"/>
              </a:ext>
            </a:extLst>
          </p:cNvPr>
          <p:cNvSpPr txBox="1"/>
          <p:nvPr/>
        </p:nvSpPr>
        <p:spPr>
          <a:xfrm>
            <a:off x="1986545" y="1773732"/>
            <a:ext cx="56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0</a:t>
            </a:r>
            <a:endParaRPr lang="ru-RU" sz="3600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5BB6FB6-DF72-4D6F-8865-BCCEB705572C}"/>
              </a:ext>
            </a:extLst>
          </p:cNvPr>
          <p:cNvSpPr txBox="1"/>
          <p:nvPr/>
        </p:nvSpPr>
        <p:spPr>
          <a:xfrm>
            <a:off x="7769540" y="1024544"/>
            <a:ext cx="2339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With greenhouse</a:t>
            </a:r>
            <a:endParaRPr lang="ru-RU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493EEFE-0E22-4D50-8F73-796F0F83E809}"/>
              </a:ext>
            </a:extLst>
          </p:cNvPr>
          <p:cNvSpPr txBox="1"/>
          <p:nvPr/>
        </p:nvSpPr>
        <p:spPr>
          <a:xfrm>
            <a:off x="1466413" y="1159971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Without greenhouse</a:t>
            </a:r>
            <a:endParaRPr lang="ru-RU" sz="2400" dirty="0"/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E339EB7B-BAAA-4450-A942-1AF3E1F988FB}"/>
              </a:ext>
            </a:extLst>
          </p:cNvPr>
          <p:cNvSpPr txBox="1"/>
          <p:nvPr/>
        </p:nvSpPr>
        <p:spPr>
          <a:xfrm>
            <a:off x="1289945" y="5506797"/>
            <a:ext cx="3107882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Object loses heat</a:t>
            </a:r>
            <a:endParaRPr lang="ru-RU" sz="2800" dirty="0"/>
          </a:p>
        </p:txBody>
      </p:sp>
      <p:sp>
        <p:nvSpPr>
          <p:cNvPr id="83" name="Солнце 82">
            <a:extLst>
              <a:ext uri="{FF2B5EF4-FFF2-40B4-BE49-F238E27FC236}">
                <a16:creationId xmlns="" xmlns:a16="http://schemas.microsoft.com/office/drawing/2014/main" id="{35B43E36-9120-4AD4-83E5-B6C671C2542A}"/>
              </a:ext>
            </a:extLst>
          </p:cNvPr>
          <p:cNvSpPr/>
          <p:nvPr/>
        </p:nvSpPr>
        <p:spPr>
          <a:xfrm>
            <a:off x="4142539" y="1118179"/>
            <a:ext cx="1209732" cy="1236473"/>
          </a:xfrm>
          <a:prstGeom prst="sun">
            <a:avLst/>
          </a:prstGeom>
          <a:solidFill>
            <a:schemeClr val="accent4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C093430-FDEC-4CFE-B20B-1E067524ECD3}"/>
              </a:ext>
            </a:extLst>
          </p:cNvPr>
          <p:cNvSpPr txBox="1"/>
          <p:nvPr/>
        </p:nvSpPr>
        <p:spPr>
          <a:xfrm>
            <a:off x="1124881" y="2450690"/>
            <a:ext cx="15281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outer space</a:t>
            </a:r>
            <a:endParaRPr lang="ru-RU" sz="2200" dirty="0"/>
          </a:p>
        </p:txBody>
      </p:sp>
      <p:sp>
        <p:nvSpPr>
          <p:cNvPr id="84" name="Солнце 83">
            <a:extLst>
              <a:ext uri="{FF2B5EF4-FFF2-40B4-BE49-F238E27FC236}">
                <a16:creationId xmlns="" xmlns:a16="http://schemas.microsoft.com/office/drawing/2014/main" id="{5FA62A2E-4FAA-4E37-9BD1-970E9A5A1887}"/>
              </a:ext>
            </a:extLst>
          </p:cNvPr>
          <p:cNvSpPr/>
          <p:nvPr/>
        </p:nvSpPr>
        <p:spPr>
          <a:xfrm>
            <a:off x="10220890" y="1101544"/>
            <a:ext cx="1209732" cy="1236473"/>
          </a:xfrm>
          <a:prstGeom prst="sun">
            <a:avLst/>
          </a:prstGeom>
          <a:solidFill>
            <a:schemeClr val="accent4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AC388842-27C3-422A-9A7B-2C28BC18F882}"/>
              </a:ext>
            </a:extLst>
          </p:cNvPr>
          <p:cNvSpPr txBox="1"/>
          <p:nvPr/>
        </p:nvSpPr>
        <p:spPr>
          <a:xfrm>
            <a:off x="8282688" y="1607029"/>
            <a:ext cx="15281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outer space</a:t>
            </a:r>
            <a:endParaRPr lang="ru-RU" sz="2200" dirty="0"/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DE63B6D7-EACC-483C-99D1-B310FA85D9C6}"/>
              </a:ext>
            </a:extLst>
          </p:cNvPr>
          <p:cNvSpPr txBox="1"/>
          <p:nvPr/>
        </p:nvSpPr>
        <p:spPr>
          <a:xfrm>
            <a:off x="8692715" y="2541082"/>
            <a:ext cx="15370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greenhouse</a:t>
            </a:r>
            <a:endParaRPr lang="ru-RU" sz="22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46E73F4-09DF-4CB6-872D-2363F0EBF974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6580137" y="2992992"/>
            <a:ext cx="973504" cy="663956"/>
          </a:xfrm>
          <a:prstGeom prst="line">
            <a:avLst/>
          </a:prstGeom>
          <a:ln w="28575">
            <a:solidFill>
              <a:schemeClr val="tx2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57C8E8-4A9B-4DA5-A919-891BF92B1779}"/>
              </a:ext>
            </a:extLst>
          </p:cNvPr>
          <p:cNvSpPr txBox="1"/>
          <p:nvPr/>
        </p:nvSpPr>
        <p:spPr>
          <a:xfrm>
            <a:off x="5168907" y="2272227"/>
            <a:ext cx="16939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transparent walls from plastic film</a:t>
            </a:r>
            <a:endParaRPr lang="ru-RU" sz="2200" dirty="0"/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940402C1-48B2-4599-B3F7-BFC6E597ECE3}"/>
              </a:ext>
            </a:extLst>
          </p:cNvPr>
          <p:cNvSpPr txBox="1"/>
          <p:nvPr/>
        </p:nvSpPr>
        <p:spPr>
          <a:xfrm>
            <a:off x="7707048" y="5488035"/>
            <a:ext cx="3107882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Greenhouse slows down the cooling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35530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26F59E-32D2-494A-8970-BFCEC911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mechanisms of heat transfer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EF77B3C-CFAB-461B-9882-B501CDFCB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DDEF-8524-B744-A8D0-020A8F8B3606}" type="slidenum">
              <a:rPr lang="ru-RU" smtClean="0"/>
              <a:pPr/>
              <a:t>6</a:t>
            </a:fld>
            <a:endParaRPr lang="ru-RU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="" xmlns:a16="http://schemas.microsoft.com/office/drawing/2014/main" id="{6C942754-9156-4BA1-AF92-9F4D9686076D}"/>
              </a:ext>
            </a:extLst>
          </p:cNvPr>
          <p:cNvCxnSpPr>
            <a:cxnSpLocks/>
          </p:cNvCxnSpPr>
          <p:nvPr/>
        </p:nvCxnSpPr>
        <p:spPr>
          <a:xfrm flipH="1">
            <a:off x="2371725" y="1266825"/>
            <a:ext cx="1116000" cy="1152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="" xmlns:a16="http://schemas.microsoft.com/office/drawing/2014/main" id="{B16CD3AE-F532-42E0-B0CE-487BFAFA9393}"/>
              </a:ext>
            </a:extLst>
          </p:cNvPr>
          <p:cNvCxnSpPr>
            <a:cxnSpLocks/>
          </p:cNvCxnSpPr>
          <p:nvPr/>
        </p:nvCxnSpPr>
        <p:spPr>
          <a:xfrm>
            <a:off x="8610600" y="1266825"/>
            <a:ext cx="1116000" cy="1152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="" xmlns:a16="http://schemas.microsoft.com/office/drawing/2014/main" id="{A7B90E49-6073-4BA1-9275-8745CB6E34C1}"/>
              </a:ext>
            </a:extLst>
          </p:cNvPr>
          <p:cNvCxnSpPr>
            <a:cxnSpLocks/>
          </p:cNvCxnSpPr>
          <p:nvPr/>
        </p:nvCxnSpPr>
        <p:spPr>
          <a:xfrm>
            <a:off x="6136481" y="1271587"/>
            <a:ext cx="4763" cy="13716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C9F56CD-25A5-4B43-B708-A494378DC4F4}"/>
              </a:ext>
            </a:extLst>
          </p:cNvPr>
          <p:cNvSpPr txBox="1"/>
          <p:nvPr/>
        </p:nvSpPr>
        <p:spPr>
          <a:xfrm>
            <a:off x="1445313" y="2376715"/>
            <a:ext cx="162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Conduction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F5AC1F2-E9F5-4053-810B-4B100F829B0B}"/>
              </a:ext>
            </a:extLst>
          </p:cNvPr>
          <p:cNvSpPr txBox="1"/>
          <p:nvPr/>
        </p:nvSpPr>
        <p:spPr>
          <a:xfrm>
            <a:off x="5344501" y="2597150"/>
            <a:ext cx="1583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Convection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27E94FC-49FA-4FF2-AD23-A7091C63EA81}"/>
              </a:ext>
            </a:extLst>
          </p:cNvPr>
          <p:cNvSpPr txBox="1"/>
          <p:nvPr/>
        </p:nvSpPr>
        <p:spPr>
          <a:xfrm>
            <a:off x="9403515" y="2418825"/>
            <a:ext cx="1372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Radiation</a:t>
            </a:r>
            <a:endParaRPr lang="ru-RU" dirty="0"/>
          </a:p>
        </p:txBody>
      </p:sp>
      <p:pic>
        <p:nvPicPr>
          <p:cNvPr id="102404" name="Picture 4" descr="Image result for convection">
            <a:extLst>
              <a:ext uri="{FF2B5EF4-FFF2-40B4-BE49-F238E27FC236}">
                <a16:creationId xmlns="" xmlns:a16="http://schemas.microsoft.com/office/drawing/2014/main" id="{C4664D52-492D-4081-B09B-60C54B8BA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4" t="3796" r="831" b="867"/>
          <a:stretch/>
        </p:blipFill>
        <p:spPr bwMode="auto">
          <a:xfrm>
            <a:off x="4401337" y="3172857"/>
            <a:ext cx="3817688" cy="283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олнце 20">
            <a:extLst>
              <a:ext uri="{FF2B5EF4-FFF2-40B4-BE49-F238E27FC236}">
                <a16:creationId xmlns="" xmlns:a16="http://schemas.microsoft.com/office/drawing/2014/main" id="{652A1FFE-F982-4DC5-A382-C7C66E6F0A0F}"/>
              </a:ext>
            </a:extLst>
          </p:cNvPr>
          <p:cNvSpPr/>
          <p:nvPr/>
        </p:nvSpPr>
        <p:spPr>
          <a:xfrm>
            <a:off x="9212492" y="3172857"/>
            <a:ext cx="2141308" cy="1970385"/>
          </a:xfrm>
          <a:prstGeom prst="sun">
            <a:avLst/>
          </a:prstGeom>
          <a:solidFill>
            <a:schemeClr val="accent4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010C66C6-9DDE-4D75-A07C-4CF27E102FB9}"/>
              </a:ext>
            </a:extLst>
          </p:cNvPr>
          <p:cNvSpPr/>
          <p:nvPr/>
        </p:nvSpPr>
        <p:spPr>
          <a:xfrm>
            <a:off x="1468583" y="2916943"/>
            <a:ext cx="1624014" cy="2448121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1"/>
              </a:gs>
            </a:gsLst>
            <a:lin ang="5400000" scaled="1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6C6FC7A-FCE7-407D-AEE2-F2E2C0D0DBF7}"/>
              </a:ext>
            </a:extLst>
          </p:cNvPr>
          <p:cNvSpPr txBox="1"/>
          <p:nvPr/>
        </p:nvSpPr>
        <p:spPr>
          <a:xfrm>
            <a:off x="729965" y="5534351"/>
            <a:ext cx="34334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Contact between molecules </a:t>
            </a:r>
            <a:endParaRPr lang="ru-RU" sz="22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EA7497E-F290-4E7B-AED9-BF2BB83CD217}"/>
              </a:ext>
            </a:extLst>
          </p:cNvPr>
          <p:cNvSpPr txBox="1"/>
          <p:nvPr/>
        </p:nvSpPr>
        <p:spPr>
          <a:xfrm>
            <a:off x="4250864" y="6140906"/>
            <a:ext cx="42782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Motion of molecules in liquid or gas</a:t>
            </a:r>
            <a:endParaRPr lang="ru-RU" sz="2200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29B1521-81CD-4DD9-A056-8D26FE68FA4D}"/>
              </a:ext>
            </a:extLst>
          </p:cNvPr>
          <p:cNvSpPr txBox="1"/>
          <p:nvPr/>
        </p:nvSpPr>
        <p:spPr>
          <a:xfrm>
            <a:off x="8956117" y="5534352"/>
            <a:ext cx="29203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Electromagnetic waves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26654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Прямоугольник 128">
            <a:extLst>
              <a:ext uri="{FF2B5EF4-FFF2-40B4-BE49-F238E27FC236}">
                <a16:creationId xmlns="" xmlns:a16="http://schemas.microsoft.com/office/drawing/2014/main" id="{EA30EA9E-A763-4CF2-BA59-3CE8D7D78852}"/>
              </a:ext>
            </a:extLst>
          </p:cNvPr>
          <p:cNvSpPr/>
          <p:nvPr/>
        </p:nvSpPr>
        <p:spPr>
          <a:xfrm>
            <a:off x="4730882" y="1135374"/>
            <a:ext cx="2766270" cy="8911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: скругленные углы 92">
            <a:extLst>
              <a:ext uri="{FF2B5EF4-FFF2-40B4-BE49-F238E27FC236}">
                <a16:creationId xmlns="" xmlns:a16="http://schemas.microsoft.com/office/drawing/2014/main" id="{597B92D0-7160-4DC9-BE62-C8D00C0A8D71}"/>
              </a:ext>
            </a:extLst>
          </p:cNvPr>
          <p:cNvSpPr/>
          <p:nvPr/>
        </p:nvSpPr>
        <p:spPr>
          <a:xfrm>
            <a:off x="7715144" y="1356506"/>
            <a:ext cx="4247909" cy="33588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662B98A-87B7-4DAA-8C62-5B3CD51F73C6}"/>
              </a:ext>
            </a:extLst>
          </p:cNvPr>
          <p:cNvSpPr/>
          <p:nvPr/>
        </p:nvSpPr>
        <p:spPr>
          <a:xfrm>
            <a:off x="8097380" y="1725402"/>
            <a:ext cx="3450991" cy="2930898"/>
          </a:xfrm>
          <a:prstGeom prst="rect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8BAD8C-87A4-43F3-B61A-15BF8D1E6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253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Conduction</a:t>
            </a:r>
            <a:endParaRPr lang="ru-RU" dirty="0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="" xmlns:a16="http://schemas.microsoft.com/office/drawing/2014/main" id="{1D0609EA-04CD-4EE0-AB36-59E1214D522C}"/>
              </a:ext>
            </a:extLst>
          </p:cNvPr>
          <p:cNvSpPr/>
          <p:nvPr/>
        </p:nvSpPr>
        <p:spPr>
          <a:xfrm>
            <a:off x="191231" y="1321781"/>
            <a:ext cx="4247909" cy="33588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4" name="Группа 53">
            <a:extLst>
              <a:ext uri="{FF2B5EF4-FFF2-40B4-BE49-F238E27FC236}">
                <a16:creationId xmlns="" xmlns:a16="http://schemas.microsoft.com/office/drawing/2014/main" id="{74503D85-AFC0-463E-B265-98122D5F6C46}"/>
              </a:ext>
            </a:extLst>
          </p:cNvPr>
          <p:cNvGrpSpPr/>
          <p:nvPr/>
        </p:nvGrpSpPr>
        <p:grpSpPr>
          <a:xfrm>
            <a:off x="1197040" y="2919403"/>
            <a:ext cx="2198922" cy="1579017"/>
            <a:chOff x="7649677" y="4107397"/>
            <a:chExt cx="2198922" cy="1579017"/>
          </a:xfrm>
        </p:grpSpPr>
        <p:sp>
          <p:nvSpPr>
            <p:cNvPr id="56" name="Стрелка: вправо 55">
              <a:extLst>
                <a:ext uri="{FF2B5EF4-FFF2-40B4-BE49-F238E27FC236}">
                  <a16:creationId xmlns="" xmlns:a16="http://schemas.microsoft.com/office/drawing/2014/main" id="{BCE3B79B-724C-4946-8A7D-5F5B9CA2ED9B}"/>
                </a:ext>
              </a:extLst>
            </p:cNvPr>
            <p:cNvSpPr/>
            <p:nvPr/>
          </p:nvSpPr>
          <p:spPr>
            <a:xfrm rot="10800000">
              <a:off x="7659931" y="5319363"/>
              <a:ext cx="387904" cy="367051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/>
                </a:gs>
              </a:gsLst>
              <a:lin ang="0" scaled="0"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Стрелка: вправо 56">
              <a:extLst>
                <a:ext uri="{FF2B5EF4-FFF2-40B4-BE49-F238E27FC236}">
                  <a16:creationId xmlns="" xmlns:a16="http://schemas.microsoft.com/office/drawing/2014/main" id="{0D4D97D9-84BD-4886-9ED8-DB18FEE5CC61}"/>
                </a:ext>
              </a:extLst>
            </p:cNvPr>
            <p:cNvSpPr/>
            <p:nvPr/>
          </p:nvSpPr>
          <p:spPr>
            <a:xfrm rot="10800000">
              <a:off x="7649677" y="4682536"/>
              <a:ext cx="387904" cy="367051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/>
                </a:gs>
              </a:gsLst>
              <a:lin ang="0" scaled="0"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Стрелка: вправо 57">
              <a:extLst>
                <a:ext uri="{FF2B5EF4-FFF2-40B4-BE49-F238E27FC236}">
                  <a16:creationId xmlns="" xmlns:a16="http://schemas.microsoft.com/office/drawing/2014/main" id="{EB805CEA-ADAA-4AF9-886F-D9ECEBDC6704}"/>
                </a:ext>
              </a:extLst>
            </p:cNvPr>
            <p:cNvSpPr/>
            <p:nvPr/>
          </p:nvSpPr>
          <p:spPr>
            <a:xfrm>
              <a:off x="9460695" y="5289785"/>
              <a:ext cx="387904" cy="367051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/>
                </a:gs>
              </a:gsLst>
              <a:lin ang="0" scaled="0"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Стрелка: вправо 58">
              <a:extLst>
                <a:ext uri="{FF2B5EF4-FFF2-40B4-BE49-F238E27FC236}">
                  <a16:creationId xmlns="" xmlns:a16="http://schemas.microsoft.com/office/drawing/2014/main" id="{FA16466A-CC7C-4416-B2DA-DDDC1EEE4B91}"/>
                </a:ext>
              </a:extLst>
            </p:cNvPr>
            <p:cNvSpPr/>
            <p:nvPr/>
          </p:nvSpPr>
          <p:spPr>
            <a:xfrm>
              <a:off x="9450441" y="4652957"/>
              <a:ext cx="387904" cy="367051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/>
                </a:gs>
              </a:gsLst>
              <a:lin ang="0" scaled="0"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Стрелка: вправо 59">
              <a:extLst>
                <a:ext uri="{FF2B5EF4-FFF2-40B4-BE49-F238E27FC236}">
                  <a16:creationId xmlns="" xmlns:a16="http://schemas.microsoft.com/office/drawing/2014/main" id="{0B0393E3-0B04-4ECA-82AB-7F4BA08BA576}"/>
                </a:ext>
              </a:extLst>
            </p:cNvPr>
            <p:cNvSpPr/>
            <p:nvPr/>
          </p:nvSpPr>
          <p:spPr>
            <a:xfrm rot="16200000">
              <a:off x="8936335" y="4106676"/>
              <a:ext cx="374056" cy="380640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/>
                </a:gs>
              </a:gsLst>
              <a:lin ang="0" scaled="0"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Стрелка: вправо 60">
              <a:extLst>
                <a:ext uri="{FF2B5EF4-FFF2-40B4-BE49-F238E27FC236}">
                  <a16:creationId xmlns="" xmlns:a16="http://schemas.microsoft.com/office/drawing/2014/main" id="{AB746619-22C3-4304-A748-128F41B61368}"/>
                </a:ext>
              </a:extLst>
            </p:cNvPr>
            <p:cNvSpPr/>
            <p:nvPr/>
          </p:nvSpPr>
          <p:spPr>
            <a:xfrm rot="16200000">
              <a:off x="8179007" y="4104105"/>
              <a:ext cx="374056" cy="380640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/>
                </a:gs>
              </a:gsLst>
              <a:lin ang="0" scaled="0"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35">
            <a:extLst>
              <a:ext uri="{FF2B5EF4-FFF2-40B4-BE49-F238E27FC236}">
                <a16:creationId xmlns="" xmlns:a16="http://schemas.microsoft.com/office/drawing/2014/main" id="{04A14FDC-B5F7-4600-A691-9DCEA5BF1C07}"/>
              </a:ext>
            </a:extLst>
          </p:cNvPr>
          <p:cNvGrpSpPr/>
          <p:nvPr/>
        </p:nvGrpSpPr>
        <p:grpSpPr>
          <a:xfrm>
            <a:off x="322399" y="4680680"/>
            <a:ext cx="4042588" cy="389287"/>
            <a:chOff x="2143105" y="2928933"/>
            <a:chExt cx="2928961" cy="276231"/>
          </a:xfrm>
        </p:grpSpPr>
        <p:cxnSp>
          <p:nvCxnSpPr>
            <p:cNvPr id="63" name="Прямая соединительная линия 62">
              <a:extLst>
                <a:ext uri="{FF2B5EF4-FFF2-40B4-BE49-F238E27FC236}">
                  <a16:creationId xmlns="" xmlns:a16="http://schemas.microsoft.com/office/drawing/2014/main" id="{A470BC4B-148E-4CE8-B155-1A06269E8C76}"/>
                </a:ext>
              </a:extLst>
            </p:cNvPr>
            <p:cNvCxnSpPr/>
            <p:nvPr/>
          </p:nvCxnSpPr>
          <p:spPr>
            <a:xfrm flipV="1">
              <a:off x="2143105" y="2928934"/>
              <a:ext cx="2794856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="" xmlns:a16="http://schemas.microsoft.com/office/drawing/2014/main" id="{D8999A2A-4C13-43B9-A34A-BA493648BE1E}"/>
                </a:ext>
              </a:extLst>
            </p:cNvPr>
            <p:cNvCxnSpPr/>
            <p:nvPr/>
          </p:nvCxnSpPr>
          <p:spPr>
            <a:xfrm rot="16200000" flipH="1">
              <a:off x="2178824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="" xmlns:a16="http://schemas.microsoft.com/office/drawing/2014/main" id="{AE7A75F2-EC5B-4620-8881-C2315B666F08}"/>
                </a:ext>
              </a:extLst>
            </p:cNvPr>
            <p:cNvCxnSpPr/>
            <p:nvPr/>
          </p:nvCxnSpPr>
          <p:spPr>
            <a:xfrm rot="16200000" flipH="1">
              <a:off x="2331224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="" xmlns:a16="http://schemas.microsoft.com/office/drawing/2014/main" id="{4A25E1D8-1CA2-4F39-963E-055ED7BC2CA9}"/>
                </a:ext>
              </a:extLst>
            </p:cNvPr>
            <p:cNvCxnSpPr/>
            <p:nvPr/>
          </p:nvCxnSpPr>
          <p:spPr>
            <a:xfrm rot="16200000" flipH="1">
              <a:off x="250020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>
              <a:extLst>
                <a:ext uri="{FF2B5EF4-FFF2-40B4-BE49-F238E27FC236}">
                  <a16:creationId xmlns="" xmlns:a16="http://schemas.microsoft.com/office/drawing/2014/main" id="{D4789B05-993C-4EB4-B581-4057D5BD5882}"/>
                </a:ext>
              </a:extLst>
            </p:cNvPr>
            <p:cNvCxnSpPr/>
            <p:nvPr/>
          </p:nvCxnSpPr>
          <p:spPr>
            <a:xfrm rot="16200000" flipH="1">
              <a:off x="2652601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="" xmlns:a16="http://schemas.microsoft.com/office/drawing/2014/main" id="{3CB8336D-E67E-4854-B9B2-8204B1626E15}"/>
                </a:ext>
              </a:extLst>
            </p:cNvPr>
            <p:cNvCxnSpPr/>
            <p:nvPr/>
          </p:nvCxnSpPr>
          <p:spPr>
            <a:xfrm rot="16200000" flipH="1">
              <a:off x="2812242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>
              <a:extLst>
                <a:ext uri="{FF2B5EF4-FFF2-40B4-BE49-F238E27FC236}">
                  <a16:creationId xmlns="" xmlns:a16="http://schemas.microsoft.com/office/drawing/2014/main" id="{230D5A22-5CC2-42DE-9A72-96BB5FF73B6B}"/>
                </a:ext>
              </a:extLst>
            </p:cNvPr>
            <p:cNvCxnSpPr/>
            <p:nvPr/>
          </p:nvCxnSpPr>
          <p:spPr>
            <a:xfrm rot="16200000" flipH="1">
              <a:off x="2964642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>
              <a:extLst>
                <a:ext uri="{FF2B5EF4-FFF2-40B4-BE49-F238E27FC236}">
                  <a16:creationId xmlns="" xmlns:a16="http://schemas.microsoft.com/office/drawing/2014/main" id="{292FA02A-E492-493D-8018-1D41DD615C83}"/>
                </a:ext>
              </a:extLst>
            </p:cNvPr>
            <p:cNvCxnSpPr/>
            <p:nvPr/>
          </p:nvCxnSpPr>
          <p:spPr>
            <a:xfrm rot="16200000" flipH="1">
              <a:off x="3107706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>
              <a:extLst>
                <a:ext uri="{FF2B5EF4-FFF2-40B4-BE49-F238E27FC236}">
                  <a16:creationId xmlns="" xmlns:a16="http://schemas.microsoft.com/office/drawing/2014/main" id="{0477BCD9-FECA-4E93-9637-78B9EC4B33F0}"/>
                </a:ext>
              </a:extLst>
            </p:cNvPr>
            <p:cNvCxnSpPr/>
            <p:nvPr/>
          </p:nvCxnSpPr>
          <p:spPr>
            <a:xfrm rot="16200000" flipH="1">
              <a:off x="326010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>
              <a:extLst>
                <a:ext uri="{FF2B5EF4-FFF2-40B4-BE49-F238E27FC236}">
                  <a16:creationId xmlns="" xmlns:a16="http://schemas.microsoft.com/office/drawing/2014/main" id="{B961ED41-8C7C-4845-A1A0-04E2E7C09365}"/>
                </a:ext>
              </a:extLst>
            </p:cNvPr>
            <p:cNvCxnSpPr/>
            <p:nvPr/>
          </p:nvCxnSpPr>
          <p:spPr>
            <a:xfrm rot="16200000" flipH="1">
              <a:off x="3454996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="" xmlns:a16="http://schemas.microsoft.com/office/drawing/2014/main" id="{2D6DBA48-52F1-4D94-93AF-9311113CC76F}"/>
                </a:ext>
              </a:extLst>
            </p:cNvPr>
            <p:cNvCxnSpPr/>
            <p:nvPr/>
          </p:nvCxnSpPr>
          <p:spPr>
            <a:xfrm rot="16200000" flipH="1">
              <a:off x="3607397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="" xmlns:a16="http://schemas.microsoft.com/office/drawing/2014/main" id="{58653ED4-7588-4D5E-835F-3E18487B2D1D}"/>
                </a:ext>
              </a:extLst>
            </p:cNvPr>
            <p:cNvCxnSpPr/>
            <p:nvPr/>
          </p:nvCxnSpPr>
          <p:spPr>
            <a:xfrm rot="16200000" flipH="1">
              <a:off x="3776374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="" xmlns:a16="http://schemas.microsoft.com/office/drawing/2014/main" id="{AAC672D3-AD41-420B-A18A-1194A9FB319E}"/>
                </a:ext>
              </a:extLst>
            </p:cNvPr>
            <p:cNvCxnSpPr/>
            <p:nvPr/>
          </p:nvCxnSpPr>
          <p:spPr>
            <a:xfrm rot="16200000" flipH="1">
              <a:off x="3928774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="" xmlns:a16="http://schemas.microsoft.com/office/drawing/2014/main" id="{F4C363AC-06E4-4E4F-82E0-D57E234B3173}"/>
                </a:ext>
              </a:extLst>
            </p:cNvPr>
            <p:cNvCxnSpPr/>
            <p:nvPr/>
          </p:nvCxnSpPr>
          <p:spPr>
            <a:xfrm rot="16200000" flipH="1">
              <a:off x="4088415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="" xmlns:a16="http://schemas.microsoft.com/office/drawing/2014/main" id="{C321086A-ABA2-41FE-87DC-97BA2FABE3F2}"/>
                </a:ext>
              </a:extLst>
            </p:cNvPr>
            <p:cNvCxnSpPr/>
            <p:nvPr/>
          </p:nvCxnSpPr>
          <p:spPr>
            <a:xfrm rot="16200000" flipH="1">
              <a:off x="4240815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="" xmlns:a16="http://schemas.microsoft.com/office/drawing/2014/main" id="{4FA454D4-C7B5-4680-AD76-62BB666DF352}"/>
                </a:ext>
              </a:extLst>
            </p:cNvPr>
            <p:cNvCxnSpPr/>
            <p:nvPr/>
          </p:nvCxnSpPr>
          <p:spPr>
            <a:xfrm rot="16200000" flipH="1">
              <a:off x="4383879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="" xmlns:a16="http://schemas.microsoft.com/office/drawing/2014/main" id="{11379952-DFF2-445B-AEC3-81891F08B8A5}"/>
                </a:ext>
              </a:extLst>
            </p:cNvPr>
            <p:cNvCxnSpPr/>
            <p:nvPr/>
          </p:nvCxnSpPr>
          <p:spPr>
            <a:xfrm rot="16200000" flipH="1">
              <a:off x="453628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="" xmlns:a16="http://schemas.microsoft.com/office/drawing/2014/main" id="{9AB1C45C-C352-45DB-8819-17AF6928F548}"/>
                </a:ext>
              </a:extLst>
            </p:cNvPr>
            <p:cNvCxnSpPr/>
            <p:nvPr/>
          </p:nvCxnSpPr>
          <p:spPr>
            <a:xfrm rot="16200000" flipH="1">
              <a:off x="4679158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="" xmlns:a16="http://schemas.microsoft.com/office/drawing/2014/main" id="{6553FEEA-CBFF-4B62-8BDA-447A03393D35}"/>
                </a:ext>
              </a:extLst>
            </p:cNvPr>
            <p:cNvCxnSpPr/>
            <p:nvPr/>
          </p:nvCxnSpPr>
          <p:spPr>
            <a:xfrm rot="16200000" flipH="1">
              <a:off x="483155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2ED40CB5-355F-4840-B632-9CC5CCE4E48B}"/>
              </a:ext>
            </a:extLst>
          </p:cNvPr>
          <p:cNvSpPr/>
          <p:nvPr/>
        </p:nvSpPr>
        <p:spPr>
          <a:xfrm>
            <a:off x="1584944" y="3289515"/>
            <a:ext cx="1420678" cy="1369958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5" name="Группа 94">
            <a:extLst>
              <a:ext uri="{FF2B5EF4-FFF2-40B4-BE49-F238E27FC236}">
                <a16:creationId xmlns="" xmlns:a16="http://schemas.microsoft.com/office/drawing/2014/main" id="{B9CBBC5D-56F8-45FE-9F02-DB458B1ED6B9}"/>
              </a:ext>
            </a:extLst>
          </p:cNvPr>
          <p:cNvGrpSpPr/>
          <p:nvPr/>
        </p:nvGrpSpPr>
        <p:grpSpPr>
          <a:xfrm>
            <a:off x="8720953" y="2930978"/>
            <a:ext cx="2198922" cy="1579017"/>
            <a:chOff x="7649677" y="4107397"/>
            <a:chExt cx="2198922" cy="1579017"/>
          </a:xfrm>
        </p:grpSpPr>
        <p:sp>
          <p:nvSpPr>
            <p:cNvPr id="97" name="Стрелка: вправо 96">
              <a:extLst>
                <a:ext uri="{FF2B5EF4-FFF2-40B4-BE49-F238E27FC236}">
                  <a16:creationId xmlns="" xmlns:a16="http://schemas.microsoft.com/office/drawing/2014/main" id="{80D6BAEB-60E5-4C03-A41C-0DB732DC49B2}"/>
                </a:ext>
              </a:extLst>
            </p:cNvPr>
            <p:cNvSpPr/>
            <p:nvPr/>
          </p:nvSpPr>
          <p:spPr>
            <a:xfrm rot="10800000">
              <a:off x="7659931" y="5319363"/>
              <a:ext cx="387904" cy="367051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100000">
                  <a:srgbClr val="FF9565"/>
                </a:gs>
              </a:gsLst>
              <a:lin ang="0" scaled="0"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Стрелка: вправо 97">
              <a:extLst>
                <a:ext uri="{FF2B5EF4-FFF2-40B4-BE49-F238E27FC236}">
                  <a16:creationId xmlns="" xmlns:a16="http://schemas.microsoft.com/office/drawing/2014/main" id="{CA9376C3-A43A-480D-9744-60FD207B4DD0}"/>
                </a:ext>
              </a:extLst>
            </p:cNvPr>
            <p:cNvSpPr/>
            <p:nvPr/>
          </p:nvSpPr>
          <p:spPr>
            <a:xfrm rot="10800000">
              <a:off x="7649677" y="4682536"/>
              <a:ext cx="387904" cy="367051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100000">
                  <a:srgbClr val="FF9565"/>
                </a:gs>
              </a:gsLst>
              <a:lin ang="0" scaled="0"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Стрелка: вправо 98">
              <a:extLst>
                <a:ext uri="{FF2B5EF4-FFF2-40B4-BE49-F238E27FC236}">
                  <a16:creationId xmlns="" xmlns:a16="http://schemas.microsoft.com/office/drawing/2014/main" id="{12F8F103-8DE6-43CC-ABF8-3227D3E84BBA}"/>
                </a:ext>
              </a:extLst>
            </p:cNvPr>
            <p:cNvSpPr/>
            <p:nvPr/>
          </p:nvSpPr>
          <p:spPr>
            <a:xfrm>
              <a:off x="9460695" y="5289785"/>
              <a:ext cx="387904" cy="367051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100000">
                  <a:srgbClr val="FF9565"/>
                </a:gs>
              </a:gsLst>
              <a:lin ang="0" scaled="0"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Стрелка: вправо 99">
              <a:extLst>
                <a:ext uri="{FF2B5EF4-FFF2-40B4-BE49-F238E27FC236}">
                  <a16:creationId xmlns="" xmlns:a16="http://schemas.microsoft.com/office/drawing/2014/main" id="{C2153C6C-B173-4E91-8FB3-277373F1254A}"/>
                </a:ext>
              </a:extLst>
            </p:cNvPr>
            <p:cNvSpPr/>
            <p:nvPr/>
          </p:nvSpPr>
          <p:spPr>
            <a:xfrm>
              <a:off x="9450441" y="4652957"/>
              <a:ext cx="387904" cy="367051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100000">
                  <a:srgbClr val="FF9565"/>
                </a:gs>
              </a:gsLst>
              <a:lin ang="0" scaled="0"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Стрелка: вправо 100">
              <a:extLst>
                <a:ext uri="{FF2B5EF4-FFF2-40B4-BE49-F238E27FC236}">
                  <a16:creationId xmlns="" xmlns:a16="http://schemas.microsoft.com/office/drawing/2014/main" id="{E7FC7E9B-6FEA-433A-9262-C593D5FF6061}"/>
                </a:ext>
              </a:extLst>
            </p:cNvPr>
            <p:cNvSpPr/>
            <p:nvPr/>
          </p:nvSpPr>
          <p:spPr>
            <a:xfrm rot="16200000">
              <a:off x="8936335" y="4106676"/>
              <a:ext cx="374056" cy="380640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100000">
                  <a:srgbClr val="FF9565"/>
                </a:gs>
              </a:gsLst>
              <a:lin ang="0" scaled="0"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Стрелка: вправо 101">
              <a:extLst>
                <a:ext uri="{FF2B5EF4-FFF2-40B4-BE49-F238E27FC236}">
                  <a16:creationId xmlns="" xmlns:a16="http://schemas.microsoft.com/office/drawing/2014/main" id="{82D14024-D8CD-40C0-A590-0DF45C750516}"/>
                </a:ext>
              </a:extLst>
            </p:cNvPr>
            <p:cNvSpPr/>
            <p:nvPr/>
          </p:nvSpPr>
          <p:spPr>
            <a:xfrm rot="16200000">
              <a:off x="8179007" y="4104105"/>
              <a:ext cx="374056" cy="380640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100000">
                  <a:srgbClr val="FF9565"/>
                </a:gs>
              </a:gsLst>
              <a:lin ang="0" scaled="0"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3" name="Группа 35">
            <a:extLst>
              <a:ext uri="{FF2B5EF4-FFF2-40B4-BE49-F238E27FC236}">
                <a16:creationId xmlns="" xmlns:a16="http://schemas.microsoft.com/office/drawing/2014/main" id="{8D4CEC0A-C6AE-4CE2-9306-2A2BB53BEC96}"/>
              </a:ext>
            </a:extLst>
          </p:cNvPr>
          <p:cNvGrpSpPr/>
          <p:nvPr/>
        </p:nvGrpSpPr>
        <p:grpSpPr>
          <a:xfrm>
            <a:off x="7846312" y="4692255"/>
            <a:ext cx="4042588" cy="389287"/>
            <a:chOff x="2143105" y="2928933"/>
            <a:chExt cx="2928961" cy="276231"/>
          </a:xfrm>
        </p:grpSpPr>
        <p:cxnSp>
          <p:nvCxnSpPr>
            <p:cNvPr id="104" name="Прямая соединительная линия 103">
              <a:extLst>
                <a:ext uri="{FF2B5EF4-FFF2-40B4-BE49-F238E27FC236}">
                  <a16:creationId xmlns="" xmlns:a16="http://schemas.microsoft.com/office/drawing/2014/main" id="{72B84E3D-069F-43DD-9DD6-12B88A274FE9}"/>
                </a:ext>
              </a:extLst>
            </p:cNvPr>
            <p:cNvCxnSpPr/>
            <p:nvPr/>
          </p:nvCxnSpPr>
          <p:spPr>
            <a:xfrm flipV="1">
              <a:off x="2143105" y="2928934"/>
              <a:ext cx="2794856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>
              <a:extLst>
                <a:ext uri="{FF2B5EF4-FFF2-40B4-BE49-F238E27FC236}">
                  <a16:creationId xmlns="" xmlns:a16="http://schemas.microsoft.com/office/drawing/2014/main" id="{C8FA96A9-E78B-4847-BD4A-F69F71A1A222}"/>
                </a:ext>
              </a:extLst>
            </p:cNvPr>
            <p:cNvCxnSpPr/>
            <p:nvPr/>
          </p:nvCxnSpPr>
          <p:spPr>
            <a:xfrm rot="16200000" flipH="1">
              <a:off x="2178824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>
              <a:extLst>
                <a:ext uri="{FF2B5EF4-FFF2-40B4-BE49-F238E27FC236}">
                  <a16:creationId xmlns="" xmlns:a16="http://schemas.microsoft.com/office/drawing/2014/main" id="{19BB7567-BFE2-4D44-AEEF-538E961409B9}"/>
                </a:ext>
              </a:extLst>
            </p:cNvPr>
            <p:cNvCxnSpPr/>
            <p:nvPr/>
          </p:nvCxnSpPr>
          <p:spPr>
            <a:xfrm rot="16200000" flipH="1">
              <a:off x="2331224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>
              <a:extLst>
                <a:ext uri="{FF2B5EF4-FFF2-40B4-BE49-F238E27FC236}">
                  <a16:creationId xmlns="" xmlns:a16="http://schemas.microsoft.com/office/drawing/2014/main" id="{50FB79F9-271B-4A2F-92DE-27A198EDDDC5}"/>
                </a:ext>
              </a:extLst>
            </p:cNvPr>
            <p:cNvCxnSpPr/>
            <p:nvPr/>
          </p:nvCxnSpPr>
          <p:spPr>
            <a:xfrm rot="16200000" flipH="1">
              <a:off x="250020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="" xmlns:a16="http://schemas.microsoft.com/office/drawing/2014/main" id="{D0389CC8-1E7B-4661-B23F-58661640B77C}"/>
                </a:ext>
              </a:extLst>
            </p:cNvPr>
            <p:cNvCxnSpPr/>
            <p:nvPr/>
          </p:nvCxnSpPr>
          <p:spPr>
            <a:xfrm rot="16200000" flipH="1">
              <a:off x="2652601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>
              <a:extLst>
                <a:ext uri="{FF2B5EF4-FFF2-40B4-BE49-F238E27FC236}">
                  <a16:creationId xmlns="" xmlns:a16="http://schemas.microsoft.com/office/drawing/2014/main" id="{8C9D353F-6867-4922-8CCA-536B27AA2BF3}"/>
                </a:ext>
              </a:extLst>
            </p:cNvPr>
            <p:cNvCxnSpPr/>
            <p:nvPr/>
          </p:nvCxnSpPr>
          <p:spPr>
            <a:xfrm rot="16200000" flipH="1">
              <a:off x="2812242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>
              <a:extLst>
                <a:ext uri="{FF2B5EF4-FFF2-40B4-BE49-F238E27FC236}">
                  <a16:creationId xmlns="" xmlns:a16="http://schemas.microsoft.com/office/drawing/2014/main" id="{3E8BAE88-2213-4D54-B8B6-011A9DC30451}"/>
                </a:ext>
              </a:extLst>
            </p:cNvPr>
            <p:cNvCxnSpPr/>
            <p:nvPr/>
          </p:nvCxnSpPr>
          <p:spPr>
            <a:xfrm rot="16200000" flipH="1">
              <a:off x="2964642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>
              <a:extLst>
                <a:ext uri="{FF2B5EF4-FFF2-40B4-BE49-F238E27FC236}">
                  <a16:creationId xmlns="" xmlns:a16="http://schemas.microsoft.com/office/drawing/2014/main" id="{4A8D7D5A-BEBA-40B1-90F1-B020BF4D546E}"/>
                </a:ext>
              </a:extLst>
            </p:cNvPr>
            <p:cNvCxnSpPr/>
            <p:nvPr/>
          </p:nvCxnSpPr>
          <p:spPr>
            <a:xfrm rot="16200000" flipH="1">
              <a:off x="3107706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>
              <a:extLst>
                <a:ext uri="{FF2B5EF4-FFF2-40B4-BE49-F238E27FC236}">
                  <a16:creationId xmlns="" xmlns:a16="http://schemas.microsoft.com/office/drawing/2014/main" id="{5C66A390-C45F-484E-A73E-8E941208CA91}"/>
                </a:ext>
              </a:extLst>
            </p:cNvPr>
            <p:cNvCxnSpPr/>
            <p:nvPr/>
          </p:nvCxnSpPr>
          <p:spPr>
            <a:xfrm rot="16200000" flipH="1">
              <a:off x="326010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>
              <a:extLst>
                <a:ext uri="{FF2B5EF4-FFF2-40B4-BE49-F238E27FC236}">
                  <a16:creationId xmlns="" xmlns:a16="http://schemas.microsoft.com/office/drawing/2014/main" id="{DC3AE4E9-F336-41B4-9B24-69BE522C17FD}"/>
                </a:ext>
              </a:extLst>
            </p:cNvPr>
            <p:cNvCxnSpPr/>
            <p:nvPr/>
          </p:nvCxnSpPr>
          <p:spPr>
            <a:xfrm rot="16200000" flipH="1">
              <a:off x="3454996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>
              <a:extLst>
                <a:ext uri="{FF2B5EF4-FFF2-40B4-BE49-F238E27FC236}">
                  <a16:creationId xmlns="" xmlns:a16="http://schemas.microsoft.com/office/drawing/2014/main" id="{B4AE50D4-BE82-4771-9252-D86B0662ACAF}"/>
                </a:ext>
              </a:extLst>
            </p:cNvPr>
            <p:cNvCxnSpPr/>
            <p:nvPr/>
          </p:nvCxnSpPr>
          <p:spPr>
            <a:xfrm rot="16200000" flipH="1">
              <a:off x="3607397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>
              <a:extLst>
                <a:ext uri="{FF2B5EF4-FFF2-40B4-BE49-F238E27FC236}">
                  <a16:creationId xmlns="" xmlns:a16="http://schemas.microsoft.com/office/drawing/2014/main" id="{D6BCA90A-BC2A-4044-81F4-00908CC74F71}"/>
                </a:ext>
              </a:extLst>
            </p:cNvPr>
            <p:cNvCxnSpPr/>
            <p:nvPr/>
          </p:nvCxnSpPr>
          <p:spPr>
            <a:xfrm rot="16200000" flipH="1">
              <a:off x="3776374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>
              <a:extLst>
                <a:ext uri="{FF2B5EF4-FFF2-40B4-BE49-F238E27FC236}">
                  <a16:creationId xmlns="" xmlns:a16="http://schemas.microsoft.com/office/drawing/2014/main" id="{3E02E0B1-C772-43FD-9634-3B89A7706DCC}"/>
                </a:ext>
              </a:extLst>
            </p:cNvPr>
            <p:cNvCxnSpPr/>
            <p:nvPr/>
          </p:nvCxnSpPr>
          <p:spPr>
            <a:xfrm rot="16200000" flipH="1">
              <a:off x="3928774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>
              <a:extLst>
                <a:ext uri="{FF2B5EF4-FFF2-40B4-BE49-F238E27FC236}">
                  <a16:creationId xmlns="" xmlns:a16="http://schemas.microsoft.com/office/drawing/2014/main" id="{92B14D73-D3F0-471C-8248-BE3CEC33610C}"/>
                </a:ext>
              </a:extLst>
            </p:cNvPr>
            <p:cNvCxnSpPr/>
            <p:nvPr/>
          </p:nvCxnSpPr>
          <p:spPr>
            <a:xfrm rot="16200000" flipH="1">
              <a:off x="4088415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>
              <a:extLst>
                <a:ext uri="{FF2B5EF4-FFF2-40B4-BE49-F238E27FC236}">
                  <a16:creationId xmlns="" xmlns:a16="http://schemas.microsoft.com/office/drawing/2014/main" id="{1B9B2429-824D-4DF9-AC2C-8DF9A94C14CE}"/>
                </a:ext>
              </a:extLst>
            </p:cNvPr>
            <p:cNvCxnSpPr/>
            <p:nvPr/>
          </p:nvCxnSpPr>
          <p:spPr>
            <a:xfrm rot="16200000" flipH="1">
              <a:off x="4240815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>
              <a:extLst>
                <a:ext uri="{FF2B5EF4-FFF2-40B4-BE49-F238E27FC236}">
                  <a16:creationId xmlns="" xmlns:a16="http://schemas.microsoft.com/office/drawing/2014/main" id="{3EEC599D-C1A0-4931-A567-7E44EAAFC363}"/>
                </a:ext>
              </a:extLst>
            </p:cNvPr>
            <p:cNvCxnSpPr/>
            <p:nvPr/>
          </p:nvCxnSpPr>
          <p:spPr>
            <a:xfrm rot="16200000" flipH="1">
              <a:off x="4383879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>
              <a:extLst>
                <a:ext uri="{FF2B5EF4-FFF2-40B4-BE49-F238E27FC236}">
                  <a16:creationId xmlns="" xmlns:a16="http://schemas.microsoft.com/office/drawing/2014/main" id="{D8CB1A7B-A8C9-40DF-B179-DC738C3C3A9B}"/>
                </a:ext>
              </a:extLst>
            </p:cNvPr>
            <p:cNvCxnSpPr/>
            <p:nvPr/>
          </p:nvCxnSpPr>
          <p:spPr>
            <a:xfrm rot="16200000" flipH="1">
              <a:off x="453628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>
              <a:extLst>
                <a:ext uri="{FF2B5EF4-FFF2-40B4-BE49-F238E27FC236}">
                  <a16:creationId xmlns="" xmlns:a16="http://schemas.microsoft.com/office/drawing/2014/main" id="{53A0684B-CF89-4322-8816-83163ABEF46C}"/>
                </a:ext>
              </a:extLst>
            </p:cNvPr>
            <p:cNvCxnSpPr/>
            <p:nvPr/>
          </p:nvCxnSpPr>
          <p:spPr>
            <a:xfrm rot="16200000" flipH="1">
              <a:off x="4679158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>
              <a:extLst>
                <a:ext uri="{FF2B5EF4-FFF2-40B4-BE49-F238E27FC236}">
                  <a16:creationId xmlns="" xmlns:a16="http://schemas.microsoft.com/office/drawing/2014/main" id="{3BE9DD57-278B-40B3-A0D2-6F67BD955EEC}"/>
                </a:ext>
              </a:extLst>
            </p:cNvPr>
            <p:cNvCxnSpPr/>
            <p:nvPr/>
          </p:nvCxnSpPr>
          <p:spPr>
            <a:xfrm rot="16200000" flipH="1">
              <a:off x="483155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Прямоугольник 122">
            <a:extLst>
              <a:ext uri="{FF2B5EF4-FFF2-40B4-BE49-F238E27FC236}">
                <a16:creationId xmlns="" xmlns:a16="http://schemas.microsoft.com/office/drawing/2014/main" id="{B64F2A79-8CA5-4FF7-83D7-14CA75758CAC}"/>
              </a:ext>
            </a:extLst>
          </p:cNvPr>
          <p:cNvSpPr/>
          <p:nvPr/>
        </p:nvSpPr>
        <p:spPr>
          <a:xfrm>
            <a:off x="9108857" y="3301090"/>
            <a:ext cx="1420678" cy="1369958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304D971-D0A9-4BD2-BE22-A5ABB16C5AF0}"/>
              </a:ext>
            </a:extLst>
          </p:cNvPr>
          <p:cNvSpPr txBox="1"/>
          <p:nvPr/>
        </p:nvSpPr>
        <p:spPr>
          <a:xfrm>
            <a:off x="9567394" y="3703964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1</a:t>
            </a:r>
            <a:endParaRPr lang="ru-RU" sz="2400" baseline="-25000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3C32CB0-398A-4371-A319-C74B93596261}"/>
              </a:ext>
            </a:extLst>
          </p:cNvPr>
          <p:cNvSpPr txBox="1"/>
          <p:nvPr/>
        </p:nvSpPr>
        <p:spPr>
          <a:xfrm>
            <a:off x="8506055" y="1254601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0</a:t>
            </a:r>
            <a:endParaRPr lang="ru-RU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E470259-DA8A-4D13-9667-B9E22B940E41}"/>
              </a:ext>
            </a:extLst>
          </p:cNvPr>
          <p:cNvSpPr txBox="1"/>
          <p:nvPr/>
        </p:nvSpPr>
        <p:spPr>
          <a:xfrm>
            <a:off x="8839583" y="2110719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2</a:t>
            </a:r>
            <a:endParaRPr lang="ru-RU" sz="2400" dirty="0"/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EA55C76B-ED7E-4E03-991D-4E78CCE8AF44}"/>
              </a:ext>
            </a:extLst>
          </p:cNvPr>
          <p:cNvSpPr txBox="1"/>
          <p:nvPr/>
        </p:nvSpPr>
        <p:spPr>
          <a:xfrm>
            <a:off x="2106458" y="3758024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1</a:t>
            </a:r>
            <a:endParaRPr lang="ru-RU" sz="2400" baseline="-25000" dirty="0"/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A3995FB2-3801-4748-873A-A07675BB2A00}"/>
              </a:ext>
            </a:extLst>
          </p:cNvPr>
          <p:cNvSpPr txBox="1"/>
          <p:nvPr/>
        </p:nvSpPr>
        <p:spPr>
          <a:xfrm>
            <a:off x="1546163" y="1473871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0</a:t>
            </a:r>
            <a:endParaRPr lang="ru-RU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5BB6FB6-DF72-4D6F-8865-BCCEB705572C}"/>
              </a:ext>
            </a:extLst>
          </p:cNvPr>
          <p:cNvSpPr txBox="1"/>
          <p:nvPr/>
        </p:nvSpPr>
        <p:spPr>
          <a:xfrm>
            <a:off x="8650112" y="888880"/>
            <a:ext cx="2339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With greenhouse</a:t>
            </a:r>
            <a:endParaRPr lang="ru-RU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493EEFE-0E22-4D50-8F73-796F0F83E809}"/>
              </a:ext>
            </a:extLst>
          </p:cNvPr>
          <p:cNvSpPr txBox="1"/>
          <p:nvPr/>
        </p:nvSpPr>
        <p:spPr>
          <a:xfrm>
            <a:off x="1026031" y="860110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Without greenhouse</a:t>
            </a:r>
            <a:endParaRPr lang="ru-RU" sz="24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xmlns="" id="{2B7D18FF-864A-4CAF-8CEE-A122AF10B810}"/>
                  </a:ext>
                </a:extLst>
              </p:cNvPr>
              <p:cNvSpPr txBox="1"/>
              <p:nvPr/>
            </p:nvSpPr>
            <p:spPr>
              <a:xfrm>
                <a:off x="4895816" y="1257089"/>
                <a:ext cx="2401761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𝑘𝑆</m:t>
                      </m:r>
                      <m:r>
                        <a:rPr lang="ru-RU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ru-RU" sz="4000" dirty="0"/>
              </a:p>
            </p:txBody>
          </p:sp>
        </mc:Choice>
        <mc:Fallback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B7D18FF-864A-4CAF-8CEE-A122AF10B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816" y="1257089"/>
                <a:ext cx="2401761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xmlns="" id="{EC5D97E4-B59F-4A80-885D-90CB13C47C1F}"/>
                  </a:ext>
                </a:extLst>
              </p:cNvPr>
              <p:cNvSpPr txBox="1"/>
              <p:nvPr/>
            </p:nvSpPr>
            <p:spPr>
              <a:xfrm>
                <a:off x="4626496" y="2126135"/>
                <a:ext cx="3172207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Q – heat loss</a:t>
                </a:r>
              </a:p>
              <a:p>
                <a:r>
                  <a:rPr lang="en-US" sz="2800" dirty="0"/>
                  <a:t>k – coefficient of conductivity</a:t>
                </a:r>
              </a:p>
              <a:p>
                <a:r>
                  <a:rPr lang="en-US" sz="2800" dirty="0"/>
                  <a:t>S - area  </a:t>
                </a:r>
              </a:p>
              <a:p>
                <a14:m>
                  <m:oMath xmlns:m="http://schemas.openxmlformats.org/officeDocument/2006/math">
                    <m:r>
                      <a:rPr 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800" dirty="0"/>
                  <a:t> - difference in temperatures</a:t>
                </a:r>
              </a:p>
            </p:txBody>
          </p:sp>
        </mc:Choice>
        <mc:Fallback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5D97E4-B59F-4A80-885D-90CB13C47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496" y="2126135"/>
                <a:ext cx="3172207" cy="2677656"/>
              </a:xfrm>
              <a:prstGeom prst="rect">
                <a:avLst/>
              </a:prstGeom>
              <a:blipFill>
                <a:blip r:embed="rId3"/>
                <a:stretch>
                  <a:fillRect l="-4038" t="-2278" b="-56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xmlns="" id="{E339EB7B-BAAA-4450-A942-1AF3E1F988FB}"/>
                  </a:ext>
                </a:extLst>
              </p:cNvPr>
              <p:cNvSpPr txBox="1"/>
              <p:nvPr/>
            </p:nvSpPr>
            <p:spPr>
              <a:xfrm>
                <a:off x="1798211" y="5764192"/>
                <a:ext cx="8849837" cy="954107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The rate of heat loss due to conduction decreases because the difference of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ru-RU" sz="2800" dirty="0"/>
              </a:p>
            </p:txBody>
          </p:sp>
        </mc:Choice>
        <mc:Fallback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339EB7B-BAAA-4450-A942-1AF3E1F98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211" y="5764192"/>
                <a:ext cx="8849837" cy="954107"/>
              </a:xfrm>
              <a:prstGeom prst="rect">
                <a:avLst/>
              </a:prstGeom>
              <a:blipFill>
                <a:blip r:embed="rId4"/>
                <a:stretch>
                  <a:fillRect l="-1376" t="-5696" b="-17089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8592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: скругленные углы 45">
            <a:extLst>
              <a:ext uri="{FF2B5EF4-FFF2-40B4-BE49-F238E27FC236}">
                <a16:creationId xmlns="" xmlns:a16="http://schemas.microsoft.com/office/drawing/2014/main" id="{1D0609EA-04CD-4EE0-AB36-59E1214D522C}"/>
              </a:ext>
            </a:extLst>
          </p:cNvPr>
          <p:cNvSpPr/>
          <p:nvPr/>
        </p:nvSpPr>
        <p:spPr>
          <a:xfrm>
            <a:off x="1209801" y="1321781"/>
            <a:ext cx="4247909" cy="33588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задержка 4">
            <a:extLst>
              <a:ext uri="{FF2B5EF4-FFF2-40B4-BE49-F238E27FC236}">
                <a16:creationId xmlns="" xmlns:a16="http://schemas.microsoft.com/office/drawing/2014/main" id="{82A1A840-772E-46E1-AA97-2971E080285C}"/>
              </a:ext>
            </a:extLst>
          </p:cNvPr>
          <p:cNvSpPr/>
          <p:nvPr/>
        </p:nvSpPr>
        <p:spPr>
          <a:xfrm rot="16200000">
            <a:off x="2347683" y="2347415"/>
            <a:ext cx="1984612" cy="2637291"/>
          </a:xfrm>
          <a:prstGeom prst="flowChartDelay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: скругленные углы 92">
            <a:extLst>
              <a:ext uri="{FF2B5EF4-FFF2-40B4-BE49-F238E27FC236}">
                <a16:creationId xmlns="" xmlns:a16="http://schemas.microsoft.com/office/drawing/2014/main" id="{597B92D0-7160-4DC9-BE62-C8D00C0A8D71}"/>
              </a:ext>
            </a:extLst>
          </p:cNvPr>
          <p:cNvSpPr/>
          <p:nvPr/>
        </p:nvSpPr>
        <p:spPr>
          <a:xfrm>
            <a:off x="6754449" y="1344931"/>
            <a:ext cx="4247909" cy="33588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662B98A-87B7-4DAA-8C62-5B3CD51F73C6}"/>
              </a:ext>
            </a:extLst>
          </p:cNvPr>
          <p:cNvSpPr/>
          <p:nvPr/>
        </p:nvSpPr>
        <p:spPr>
          <a:xfrm>
            <a:off x="7136685" y="1728575"/>
            <a:ext cx="3450991" cy="2930898"/>
          </a:xfrm>
          <a:prstGeom prst="rect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8BAD8C-87A4-43F3-B61A-15BF8D1E6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253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Convection</a:t>
            </a:r>
            <a:endParaRPr lang="ru-RU" dirty="0"/>
          </a:p>
        </p:txBody>
      </p:sp>
      <p:grpSp>
        <p:nvGrpSpPr>
          <p:cNvPr id="62" name="Группа 35">
            <a:extLst>
              <a:ext uri="{FF2B5EF4-FFF2-40B4-BE49-F238E27FC236}">
                <a16:creationId xmlns="" xmlns:a16="http://schemas.microsoft.com/office/drawing/2014/main" id="{04A14FDC-B5F7-4600-A691-9DCEA5BF1C07}"/>
              </a:ext>
            </a:extLst>
          </p:cNvPr>
          <p:cNvGrpSpPr/>
          <p:nvPr/>
        </p:nvGrpSpPr>
        <p:grpSpPr>
          <a:xfrm>
            <a:off x="1340969" y="4680680"/>
            <a:ext cx="4042588" cy="389287"/>
            <a:chOff x="2143105" y="2928933"/>
            <a:chExt cx="2928961" cy="276231"/>
          </a:xfrm>
        </p:grpSpPr>
        <p:cxnSp>
          <p:nvCxnSpPr>
            <p:cNvPr id="63" name="Прямая соединительная линия 62">
              <a:extLst>
                <a:ext uri="{FF2B5EF4-FFF2-40B4-BE49-F238E27FC236}">
                  <a16:creationId xmlns="" xmlns:a16="http://schemas.microsoft.com/office/drawing/2014/main" id="{A470BC4B-148E-4CE8-B155-1A06269E8C76}"/>
                </a:ext>
              </a:extLst>
            </p:cNvPr>
            <p:cNvCxnSpPr/>
            <p:nvPr/>
          </p:nvCxnSpPr>
          <p:spPr>
            <a:xfrm flipV="1">
              <a:off x="2143105" y="2928934"/>
              <a:ext cx="2794856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="" xmlns:a16="http://schemas.microsoft.com/office/drawing/2014/main" id="{D8999A2A-4C13-43B9-A34A-BA493648BE1E}"/>
                </a:ext>
              </a:extLst>
            </p:cNvPr>
            <p:cNvCxnSpPr/>
            <p:nvPr/>
          </p:nvCxnSpPr>
          <p:spPr>
            <a:xfrm rot="16200000" flipH="1">
              <a:off x="2178824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="" xmlns:a16="http://schemas.microsoft.com/office/drawing/2014/main" id="{AE7A75F2-EC5B-4620-8881-C2315B666F08}"/>
                </a:ext>
              </a:extLst>
            </p:cNvPr>
            <p:cNvCxnSpPr/>
            <p:nvPr/>
          </p:nvCxnSpPr>
          <p:spPr>
            <a:xfrm rot="16200000" flipH="1">
              <a:off x="2331224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="" xmlns:a16="http://schemas.microsoft.com/office/drawing/2014/main" id="{4A25E1D8-1CA2-4F39-963E-055ED7BC2CA9}"/>
                </a:ext>
              </a:extLst>
            </p:cNvPr>
            <p:cNvCxnSpPr/>
            <p:nvPr/>
          </p:nvCxnSpPr>
          <p:spPr>
            <a:xfrm rot="16200000" flipH="1">
              <a:off x="250020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>
              <a:extLst>
                <a:ext uri="{FF2B5EF4-FFF2-40B4-BE49-F238E27FC236}">
                  <a16:creationId xmlns="" xmlns:a16="http://schemas.microsoft.com/office/drawing/2014/main" id="{D4789B05-993C-4EB4-B581-4057D5BD5882}"/>
                </a:ext>
              </a:extLst>
            </p:cNvPr>
            <p:cNvCxnSpPr/>
            <p:nvPr/>
          </p:nvCxnSpPr>
          <p:spPr>
            <a:xfrm rot="16200000" flipH="1">
              <a:off x="2652601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="" xmlns:a16="http://schemas.microsoft.com/office/drawing/2014/main" id="{3CB8336D-E67E-4854-B9B2-8204B1626E15}"/>
                </a:ext>
              </a:extLst>
            </p:cNvPr>
            <p:cNvCxnSpPr/>
            <p:nvPr/>
          </p:nvCxnSpPr>
          <p:spPr>
            <a:xfrm rot="16200000" flipH="1">
              <a:off x="2812242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>
              <a:extLst>
                <a:ext uri="{FF2B5EF4-FFF2-40B4-BE49-F238E27FC236}">
                  <a16:creationId xmlns="" xmlns:a16="http://schemas.microsoft.com/office/drawing/2014/main" id="{230D5A22-5CC2-42DE-9A72-96BB5FF73B6B}"/>
                </a:ext>
              </a:extLst>
            </p:cNvPr>
            <p:cNvCxnSpPr/>
            <p:nvPr/>
          </p:nvCxnSpPr>
          <p:spPr>
            <a:xfrm rot="16200000" flipH="1">
              <a:off x="2964642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>
              <a:extLst>
                <a:ext uri="{FF2B5EF4-FFF2-40B4-BE49-F238E27FC236}">
                  <a16:creationId xmlns="" xmlns:a16="http://schemas.microsoft.com/office/drawing/2014/main" id="{292FA02A-E492-493D-8018-1D41DD615C83}"/>
                </a:ext>
              </a:extLst>
            </p:cNvPr>
            <p:cNvCxnSpPr/>
            <p:nvPr/>
          </p:nvCxnSpPr>
          <p:spPr>
            <a:xfrm rot="16200000" flipH="1">
              <a:off x="3107706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>
              <a:extLst>
                <a:ext uri="{FF2B5EF4-FFF2-40B4-BE49-F238E27FC236}">
                  <a16:creationId xmlns="" xmlns:a16="http://schemas.microsoft.com/office/drawing/2014/main" id="{0477BCD9-FECA-4E93-9637-78B9EC4B33F0}"/>
                </a:ext>
              </a:extLst>
            </p:cNvPr>
            <p:cNvCxnSpPr/>
            <p:nvPr/>
          </p:nvCxnSpPr>
          <p:spPr>
            <a:xfrm rot="16200000" flipH="1">
              <a:off x="326010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>
              <a:extLst>
                <a:ext uri="{FF2B5EF4-FFF2-40B4-BE49-F238E27FC236}">
                  <a16:creationId xmlns="" xmlns:a16="http://schemas.microsoft.com/office/drawing/2014/main" id="{B961ED41-8C7C-4845-A1A0-04E2E7C09365}"/>
                </a:ext>
              </a:extLst>
            </p:cNvPr>
            <p:cNvCxnSpPr/>
            <p:nvPr/>
          </p:nvCxnSpPr>
          <p:spPr>
            <a:xfrm rot="16200000" flipH="1">
              <a:off x="3454996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="" xmlns:a16="http://schemas.microsoft.com/office/drawing/2014/main" id="{2D6DBA48-52F1-4D94-93AF-9311113CC76F}"/>
                </a:ext>
              </a:extLst>
            </p:cNvPr>
            <p:cNvCxnSpPr/>
            <p:nvPr/>
          </p:nvCxnSpPr>
          <p:spPr>
            <a:xfrm rot="16200000" flipH="1">
              <a:off x="3607397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="" xmlns:a16="http://schemas.microsoft.com/office/drawing/2014/main" id="{58653ED4-7588-4D5E-835F-3E18487B2D1D}"/>
                </a:ext>
              </a:extLst>
            </p:cNvPr>
            <p:cNvCxnSpPr/>
            <p:nvPr/>
          </p:nvCxnSpPr>
          <p:spPr>
            <a:xfrm rot="16200000" flipH="1">
              <a:off x="3776374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="" xmlns:a16="http://schemas.microsoft.com/office/drawing/2014/main" id="{AAC672D3-AD41-420B-A18A-1194A9FB319E}"/>
                </a:ext>
              </a:extLst>
            </p:cNvPr>
            <p:cNvCxnSpPr/>
            <p:nvPr/>
          </p:nvCxnSpPr>
          <p:spPr>
            <a:xfrm rot="16200000" flipH="1">
              <a:off x="3928774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="" xmlns:a16="http://schemas.microsoft.com/office/drawing/2014/main" id="{F4C363AC-06E4-4E4F-82E0-D57E234B3173}"/>
                </a:ext>
              </a:extLst>
            </p:cNvPr>
            <p:cNvCxnSpPr/>
            <p:nvPr/>
          </p:nvCxnSpPr>
          <p:spPr>
            <a:xfrm rot="16200000" flipH="1">
              <a:off x="4088415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="" xmlns:a16="http://schemas.microsoft.com/office/drawing/2014/main" id="{C321086A-ABA2-41FE-87DC-97BA2FABE3F2}"/>
                </a:ext>
              </a:extLst>
            </p:cNvPr>
            <p:cNvCxnSpPr/>
            <p:nvPr/>
          </p:nvCxnSpPr>
          <p:spPr>
            <a:xfrm rot="16200000" flipH="1">
              <a:off x="4240815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="" xmlns:a16="http://schemas.microsoft.com/office/drawing/2014/main" id="{4FA454D4-C7B5-4680-AD76-62BB666DF352}"/>
                </a:ext>
              </a:extLst>
            </p:cNvPr>
            <p:cNvCxnSpPr/>
            <p:nvPr/>
          </p:nvCxnSpPr>
          <p:spPr>
            <a:xfrm rot="16200000" flipH="1">
              <a:off x="4383879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="" xmlns:a16="http://schemas.microsoft.com/office/drawing/2014/main" id="{11379952-DFF2-445B-AEC3-81891F08B8A5}"/>
                </a:ext>
              </a:extLst>
            </p:cNvPr>
            <p:cNvCxnSpPr/>
            <p:nvPr/>
          </p:nvCxnSpPr>
          <p:spPr>
            <a:xfrm rot="16200000" flipH="1">
              <a:off x="453628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="" xmlns:a16="http://schemas.microsoft.com/office/drawing/2014/main" id="{9AB1C45C-C352-45DB-8819-17AF6928F548}"/>
                </a:ext>
              </a:extLst>
            </p:cNvPr>
            <p:cNvCxnSpPr/>
            <p:nvPr/>
          </p:nvCxnSpPr>
          <p:spPr>
            <a:xfrm rot="16200000" flipH="1">
              <a:off x="4679158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="" xmlns:a16="http://schemas.microsoft.com/office/drawing/2014/main" id="{6553FEEA-CBFF-4B62-8BDA-447A03393D35}"/>
                </a:ext>
              </a:extLst>
            </p:cNvPr>
            <p:cNvCxnSpPr/>
            <p:nvPr/>
          </p:nvCxnSpPr>
          <p:spPr>
            <a:xfrm rot="16200000" flipH="1">
              <a:off x="483155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2ED40CB5-355F-4840-B632-9CC5CCE4E48B}"/>
              </a:ext>
            </a:extLst>
          </p:cNvPr>
          <p:cNvSpPr/>
          <p:nvPr/>
        </p:nvSpPr>
        <p:spPr>
          <a:xfrm>
            <a:off x="2603514" y="3289515"/>
            <a:ext cx="1420678" cy="1369958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3" name="Группа 35">
            <a:extLst>
              <a:ext uri="{FF2B5EF4-FFF2-40B4-BE49-F238E27FC236}">
                <a16:creationId xmlns="" xmlns:a16="http://schemas.microsoft.com/office/drawing/2014/main" id="{8D4CEC0A-C6AE-4CE2-9306-2A2BB53BEC96}"/>
              </a:ext>
            </a:extLst>
          </p:cNvPr>
          <p:cNvGrpSpPr/>
          <p:nvPr/>
        </p:nvGrpSpPr>
        <p:grpSpPr>
          <a:xfrm>
            <a:off x="6885617" y="4680680"/>
            <a:ext cx="4042588" cy="389287"/>
            <a:chOff x="2143105" y="2928933"/>
            <a:chExt cx="2928961" cy="276231"/>
          </a:xfrm>
        </p:grpSpPr>
        <p:cxnSp>
          <p:nvCxnSpPr>
            <p:cNvPr id="104" name="Прямая соединительная линия 103">
              <a:extLst>
                <a:ext uri="{FF2B5EF4-FFF2-40B4-BE49-F238E27FC236}">
                  <a16:creationId xmlns="" xmlns:a16="http://schemas.microsoft.com/office/drawing/2014/main" id="{72B84E3D-069F-43DD-9DD6-12B88A274FE9}"/>
                </a:ext>
              </a:extLst>
            </p:cNvPr>
            <p:cNvCxnSpPr/>
            <p:nvPr/>
          </p:nvCxnSpPr>
          <p:spPr>
            <a:xfrm flipV="1">
              <a:off x="2143105" y="2928934"/>
              <a:ext cx="2794856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>
              <a:extLst>
                <a:ext uri="{FF2B5EF4-FFF2-40B4-BE49-F238E27FC236}">
                  <a16:creationId xmlns="" xmlns:a16="http://schemas.microsoft.com/office/drawing/2014/main" id="{C8FA96A9-E78B-4847-BD4A-F69F71A1A222}"/>
                </a:ext>
              </a:extLst>
            </p:cNvPr>
            <p:cNvCxnSpPr/>
            <p:nvPr/>
          </p:nvCxnSpPr>
          <p:spPr>
            <a:xfrm rot="16200000" flipH="1">
              <a:off x="2178824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>
              <a:extLst>
                <a:ext uri="{FF2B5EF4-FFF2-40B4-BE49-F238E27FC236}">
                  <a16:creationId xmlns="" xmlns:a16="http://schemas.microsoft.com/office/drawing/2014/main" id="{19BB7567-BFE2-4D44-AEEF-538E961409B9}"/>
                </a:ext>
              </a:extLst>
            </p:cNvPr>
            <p:cNvCxnSpPr/>
            <p:nvPr/>
          </p:nvCxnSpPr>
          <p:spPr>
            <a:xfrm rot="16200000" flipH="1">
              <a:off x="2331224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>
              <a:extLst>
                <a:ext uri="{FF2B5EF4-FFF2-40B4-BE49-F238E27FC236}">
                  <a16:creationId xmlns="" xmlns:a16="http://schemas.microsoft.com/office/drawing/2014/main" id="{50FB79F9-271B-4A2F-92DE-27A198EDDDC5}"/>
                </a:ext>
              </a:extLst>
            </p:cNvPr>
            <p:cNvCxnSpPr/>
            <p:nvPr/>
          </p:nvCxnSpPr>
          <p:spPr>
            <a:xfrm rot="16200000" flipH="1">
              <a:off x="250020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="" xmlns:a16="http://schemas.microsoft.com/office/drawing/2014/main" id="{D0389CC8-1E7B-4661-B23F-58661640B77C}"/>
                </a:ext>
              </a:extLst>
            </p:cNvPr>
            <p:cNvCxnSpPr/>
            <p:nvPr/>
          </p:nvCxnSpPr>
          <p:spPr>
            <a:xfrm rot="16200000" flipH="1">
              <a:off x="2652601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>
              <a:extLst>
                <a:ext uri="{FF2B5EF4-FFF2-40B4-BE49-F238E27FC236}">
                  <a16:creationId xmlns="" xmlns:a16="http://schemas.microsoft.com/office/drawing/2014/main" id="{8C9D353F-6867-4922-8CCA-536B27AA2BF3}"/>
                </a:ext>
              </a:extLst>
            </p:cNvPr>
            <p:cNvCxnSpPr/>
            <p:nvPr/>
          </p:nvCxnSpPr>
          <p:spPr>
            <a:xfrm rot="16200000" flipH="1">
              <a:off x="2812242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>
              <a:extLst>
                <a:ext uri="{FF2B5EF4-FFF2-40B4-BE49-F238E27FC236}">
                  <a16:creationId xmlns="" xmlns:a16="http://schemas.microsoft.com/office/drawing/2014/main" id="{3E8BAE88-2213-4D54-B8B6-011A9DC30451}"/>
                </a:ext>
              </a:extLst>
            </p:cNvPr>
            <p:cNvCxnSpPr/>
            <p:nvPr/>
          </p:nvCxnSpPr>
          <p:spPr>
            <a:xfrm rot="16200000" flipH="1">
              <a:off x="2964642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>
              <a:extLst>
                <a:ext uri="{FF2B5EF4-FFF2-40B4-BE49-F238E27FC236}">
                  <a16:creationId xmlns="" xmlns:a16="http://schemas.microsoft.com/office/drawing/2014/main" id="{4A8D7D5A-BEBA-40B1-90F1-B020BF4D546E}"/>
                </a:ext>
              </a:extLst>
            </p:cNvPr>
            <p:cNvCxnSpPr/>
            <p:nvPr/>
          </p:nvCxnSpPr>
          <p:spPr>
            <a:xfrm rot="16200000" flipH="1">
              <a:off x="3107706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>
              <a:extLst>
                <a:ext uri="{FF2B5EF4-FFF2-40B4-BE49-F238E27FC236}">
                  <a16:creationId xmlns="" xmlns:a16="http://schemas.microsoft.com/office/drawing/2014/main" id="{5C66A390-C45F-484E-A73E-8E941208CA91}"/>
                </a:ext>
              </a:extLst>
            </p:cNvPr>
            <p:cNvCxnSpPr/>
            <p:nvPr/>
          </p:nvCxnSpPr>
          <p:spPr>
            <a:xfrm rot="16200000" flipH="1">
              <a:off x="326010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>
              <a:extLst>
                <a:ext uri="{FF2B5EF4-FFF2-40B4-BE49-F238E27FC236}">
                  <a16:creationId xmlns="" xmlns:a16="http://schemas.microsoft.com/office/drawing/2014/main" id="{DC3AE4E9-F336-41B4-9B24-69BE522C17FD}"/>
                </a:ext>
              </a:extLst>
            </p:cNvPr>
            <p:cNvCxnSpPr/>
            <p:nvPr/>
          </p:nvCxnSpPr>
          <p:spPr>
            <a:xfrm rot="16200000" flipH="1">
              <a:off x="3454996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>
              <a:extLst>
                <a:ext uri="{FF2B5EF4-FFF2-40B4-BE49-F238E27FC236}">
                  <a16:creationId xmlns="" xmlns:a16="http://schemas.microsoft.com/office/drawing/2014/main" id="{B4AE50D4-BE82-4771-9252-D86B0662ACAF}"/>
                </a:ext>
              </a:extLst>
            </p:cNvPr>
            <p:cNvCxnSpPr/>
            <p:nvPr/>
          </p:nvCxnSpPr>
          <p:spPr>
            <a:xfrm rot="16200000" flipH="1">
              <a:off x="3607397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>
              <a:extLst>
                <a:ext uri="{FF2B5EF4-FFF2-40B4-BE49-F238E27FC236}">
                  <a16:creationId xmlns="" xmlns:a16="http://schemas.microsoft.com/office/drawing/2014/main" id="{D6BCA90A-BC2A-4044-81F4-00908CC74F71}"/>
                </a:ext>
              </a:extLst>
            </p:cNvPr>
            <p:cNvCxnSpPr/>
            <p:nvPr/>
          </p:nvCxnSpPr>
          <p:spPr>
            <a:xfrm rot="16200000" flipH="1">
              <a:off x="3776374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>
              <a:extLst>
                <a:ext uri="{FF2B5EF4-FFF2-40B4-BE49-F238E27FC236}">
                  <a16:creationId xmlns="" xmlns:a16="http://schemas.microsoft.com/office/drawing/2014/main" id="{3E02E0B1-C772-43FD-9634-3B89A7706DCC}"/>
                </a:ext>
              </a:extLst>
            </p:cNvPr>
            <p:cNvCxnSpPr/>
            <p:nvPr/>
          </p:nvCxnSpPr>
          <p:spPr>
            <a:xfrm rot="16200000" flipH="1">
              <a:off x="3928774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>
              <a:extLst>
                <a:ext uri="{FF2B5EF4-FFF2-40B4-BE49-F238E27FC236}">
                  <a16:creationId xmlns="" xmlns:a16="http://schemas.microsoft.com/office/drawing/2014/main" id="{92B14D73-D3F0-471C-8248-BE3CEC33610C}"/>
                </a:ext>
              </a:extLst>
            </p:cNvPr>
            <p:cNvCxnSpPr/>
            <p:nvPr/>
          </p:nvCxnSpPr>
          <p:spPr>
            <a:xfrm rot="16200000" flipH="1">
              <a:off x="4088415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>
              <a:extLst>
                <a:ext uri="{FF2B5EF4-FFF2-40B4-BE49-F238E27FC236}">
                  <a16:creationId xmlns="" xmlns:a16="http://schemas.microsoft.com/office/drawing/2014/main" id="{1B9B2429-824D-4DF9-AC2C-8DF9A94C14CE}"/>
                </a:ext>
              </a:extLst>
            </p:cNvPr>
            <p:cNvCxnSpPr/>
            <p:nvPr/>
          </p:nvCxnSpPr>
          <p:spPr>
            <a:xfrm rot="16200000" flipH="1">
              <a:off x="4240815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>
              <a:extLst>
                <a:ext uri="{FF2B5EF4-FFF2-40B4-BE49-F238E27FC236}">
                  <a16:creationId xmlns="" xmlns:a16="http://schemas.microsoft.com/office/drawing/2014/main" id="{3EEC599D-C1A0-4931-A567-7E44EAAFC363}"/>
                </a:ext>
              </a:extLst>
            </p:cNvPr>
            <p:cNvCxnSpPr/>
            <p:nvPr/>
          </p:nvCxnSpPr>
          <p:spPr>
            <a:xfrm rot="16200000" flipH="1">
              <a:off x="4383879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>
              <a:extLst>
                <a:ext uri="{FF2B5EF4-FFF2-40B4-BE49-F238E27FC236}">
                  <a16:creationId xmlns="" xmlns:a16="http://schemas.microsoft.com/office/drawing/2014/main" id="{D8CB1A7B-A8C9-40DF-B179-DC738C3C3A9B}"/>
                </a:ext>
              </a:extLst>
            </p:cNvPr>
            <p:cNvCxnSpPr/>
            <p:nvPr/>
          </p:nvCxnSpPr>
          <p:spPr>
            <a:xfrm rot="16200000" flipH="1">
              <a:off x="453628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>
              <a:extLst>
                <a:ext uri="{FF2B5EF4-FFF2-40B4-BE49-F238E27FC236}">
                  <a16:creationId xmlns="" xmlns:a16="http://schemas.microsoft.com/office/drawing/2014/main" id="{53A0684B-CF89-4322-8816-83163ABEF46C}"/>
                </a:ext>
              </a:extLst>
            </p:cNvPr>
            <p:cNvCxnSpPr/>
            <p:nvPr/>
          </p:nvCxnSpPr>
          <p:spPr>
            <a:xfrm rot="16200000" flipH="1">
              <a:off x="4679158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>
              <a:extLst>
                <a:ext uri="{FF2B5EF4-FFF2-40B4-BE49-F238E27FC236}">
                  <a16:creationId xmlns="" xmlns:a16="http://schemas.microsoft.com/office/drawing/2014/main" id="{3BE9DD57-278B-40B3-A0D2-6F67BD955EEC}"/>
                </a:ext>
              </a:extLst>
            </p:cNvPr>
            <p:cNvCxnSpPr/>
            <p:nvPr/>
          </p:nvCxnSpPr>
          <p:spPr>
            <a:xfrm rot="16200000" flipH="1">
              <a:off x="483155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5BB6FB6-DF72-4D6F-8865-BCCEB705572C}"/>
              </a:ext>
            </a:extLst>
          </p:cNvPr>
          <p:cNvSpPr txBox="1"/>
          <p:nvPr/>
        </p:nvSpPr>
        <p:spPr>
          <a:xfrm>
            <a:off x="7689417" y="877305"/>
            <a:ext cx="2339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With greenhouse</a:t>
            </a:r>
            <a:endParaRPr lang="ru-RU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493EEFE-0E22-4D50-8F73-796F0F83E809}"/>
              </a:ext>
            </a:extLst>
          </p:cNvPr>
          <p:cNvSpPr txBox="1"/>
          <p:nvPr/>
        </p:nvSpPr>
        <p:spPr>
          <a:xfrm>
            <a:off x="2044601" y="860110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Without greenhouse</a:t>
            </a:r>
            <a:endParaRPr lang="ru-RU" sz="2400" dirty="0"/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E339EB7B-BAAA-4450-A942-1AF3E1F988FB}"/>
              </a:ext>
            </a:extLst>
          </p:cNvPr>
          <p:cNvSpPr txBox="1"/>
          <p:nvPr/>
        </p:nvSpPr>
        <p:spPr>
          <a:xfrm>
            <a:off x="1209801" y="5231148"/>
            <a:ext cx="9809848" cy="138499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The rate of heat loss due to convection decreases</a:t>
            </a:r>
            <a:r>
              <a:rPr lang="ru-RU" sz="2800" dirty="0"/>
              <a:t>,</a:t>
            </a:r>
            <a:r>
              <a:rPr lang="en-US" sz="2800" dirty="0"/>
              <a:t> because</a:t>
            </a:r>
            <a:r>
              <a:rPr lang="en-US" dirty="0"/>
              <a:t> </a:t>
            </a:r>
            <a:r>
              <a:rPr lang="en-US" sz="2800" dirty="0"/>
              <a:t>structure is not open to the atmosphere</a:t>
            </a:r>
            <a:r>
              <a:rPr lang="ru-RU" sz="2800" dirty="0"/>
              <a:t>,</a:t>
            </a:r>
            <a:r>
              <a:rPr lang="en-US" sz="2800" dirty="0"/>
              <a:t> so the warmed air cannot escape</a:t>
            </a:r>
            <a:endParaRPr lang="ru-RU" sz="2800" dirty="0"/>
          </a:p>
        </p:txBody>
      </p:sp>
      <p:grpSp>
        <p:nvGrpSpPr>
          <p:cNvPr id="83" name="Группа 82">
            <a:extLst>
              <a:ext uri="{FF2B5EF4-FFF2-40B4-BE49-F238E27FC236}">
                <a16:creationId xmlns="" xmlns:a16="http://schemas.microsoft.com/office/drawing/2014/main" id="{2EEE48FB-16D8-4463-BA3C-24BE61AB6B4A}"/>
              </a:ext>
            </a:extLst>
          </p:cNvPr>
          <p:cNvGrpSpPr/>
          <p:nvPr/>
        </p:nvGrpSpPr>
        <p:grpSpPr>
          <a:xfrm>
            <a:off x="2258411" y="1292029"/>
            <a:ext cx="2139317" cy="2707136"/>
            <a:chOff x="7677486" y="2411984"/>
            <a:chExt cx="2139317" cy="2707136"/>
          </a:xfrm>
        </p:grpSpPr>
        <p:grpSp>
          <p:nvGrpSpPr>
            <p:cNvPr id="84" name="Группа 83">
              <a:extLst>
                <a:ext uri="{FF2B5EF4-FFF2-40B4-BE49-F238E27FC236}">
                  <a16:creationId xmlns="" xmlns:a16="http://schemas.microsoft.com/office/drawing/2014/main" id="{C6145745-96F7-41DC-AB9B-5A3E54EAD125}"/>
                </a:ext>
              </a:extLst>
            </p:cNvPr>
            <p:cNvGrpSpPr/>
            <p:nvPr/>
          </p:nvGrpSpPr>
          <p:grpSpPr>
            <a:xfrm>
              <a:off x="7677486" y="3055489"/>
              <a:ext cx="2139317" cy="2063631"/>
              <a:chOff x="7677486" y="3055489"/>
              <a:chExt cx="2139317" cy="2063631"/>
            </a:xfrm>
          </p:grpSpPr>
          <p:sp>
            <p:nvSpPr>
              <p:cNvPr id="87" name="Стрелка: вправо 86">
                <a:extLst>
                  <a:ext uri="{FF2B5EF4-FFF2-40B4-BE49-F238E27FC236}">
                    <a16:creationId xmlns="" xmlns:a16="http://schemas.microsoft.com/office/drawing/2014/main" id="{A8B260AF-ED4E-4C4B-B31F-27BAF14ABA9F}"/>
                  </a:ext>
                </a:extLst>
              </p:cNvPr>
              <p:cNvSpPr/>
              <p:nvPr/>
            </p:nvSpPr>
            <p:spPr>
              <a:xfrm rot="16200000">
                <a:off x="8448654" y="3551303"/>
                <a:ext cx="1340165" cy="371386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Стрелка: вправо 87">
                <a:extLst>
                  <a:ext uri="{FF2B5EF4-FFF2-40B4-BE49-F238E27FC236}">
                    <a16:creationId xmlns="" xmlns:a16="http://schemas.microsoft.com/office/drawing/2014/main" id="{E82A1BCC-869B-4476-8560-E268CDA54A77}"/>
                  </a:ext>
                </a:extLst>
              </p:cNvPr>
              <p:cNvSpPr/>
              <p:nvPr/>
            </p:nvSpPr>
            <p:spPr>
              <a:xfrm rot="16200000">
                <a:off x="7663299" y="3547880"/>
                <a:ext cx="1356166" cy="371385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Стрелка: вправо 88">
                <a:extLst>
                  <a:ext uri="{FF2B5EF4-FFF2-40B4-BE49-F238E27FC236}">
                    <a16:creationId xmlns="" xmlns:a16="http://schemas.microsoft.com/office/drawing/2014/main" id="{70181BC9-50EC-49FB-9729-A3E486C0560E}"/>
                  </a:ext>
                </a:extLst>
              </p:cNvPr>
              <p:cNvSpPr/>
              <p:nvPr/>
            </p:nvSpPr>
            <p:spPr>
              <a:xfrm rot="16200000">
                <a:off x="8061903" y="3539878"/>
                <a:ext cx="1340164" cy="371386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Стрелка: вправо 89">
                <a:extLst>
                  <a:ext uri="{FF2B5EF4-FFF2-40B4-BE49-F238E27FC236}">
                    <a16:creationId xmlns="" xmlns:a16="http://schemas.microsoft.com/office/drawing/2014/main" id="{38F7E463-64FC-4CE6-93A4-AD62AC667F25}"/>
                  </a:ext>
                </a:extLst>
              </p:cNvPr>
              <p:cNvSpPr/>
              <p:nvPr/>
            </p:nvSpPr>
            <p:spPr>
              <a:xfrm rot="16200000">
                <a:off x="8968404" y="4270722"/>
                <a:ext cx="1325411" cy="371386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Стрелка: вправо 90">
                <a:extLst>
                  <a:ext uri="{FF2B5EF4-FFF2-40B4-BE49-F238E27FC236}">
                    <a16:creationId xmlns="" xmlns:a16="http://schemas.microsoft.com/office/drawing/2014/main" id="{F1638453-DC7F-45BA-A522-40CABE51874E}"/>
                  </a:ext>
                </a:extLst>
              </p:cNvPr>
              <p:cNvSpPr/>
              <p:nvPr/>
            </p:nvSpPr>
            <p:spPr>
              <a:xfrm rot="16200000">
                <a:off x="7198972" y="4269220"/>
                <a:ext cx="1328413" cy="371386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2D63DD41-18F5-4EBA-9BA7-0966274313B5}"/>
                </a:ext>
              </a:extLst>
            </p:cNvPr>
            <p:cNvSpPr txBox="1"/>
            <p:nvPr/>
          </p:nvSpPr>
          <p:spPr>
            <a:xfrm>
              <a:off x="9400671" y="241198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2A66C2C3-C2C3-4BF0-80A9-90DCA0795974}"/>
                </a:ext>
              </a:extLst>
            </p:cNvPr>
            <p:cNvSpPr txBox="1"/>
            <p:nvPr/>
          </p:nvSpPr>
          <p:spPr>
            <a:xfrm>
              <a:off x="7977013" y="4015568"/>
              <a:ext cx="1538113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9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Warm air rises</a:t>
              </a:r>
              <a:endParaRPr lang="ru-RU" i="1" dirty="0"/>
            </a:p>
          </p:txBody>
        </p:sp>
      </p:grpSp>
      <p:sp>
        <p:nvSpPr>
          <p:cNvPr id="92" name="Стрелка: вправо 91">
            <a:extLst>
              <a:ext uri="{FF2B5EF4-FFF2-40B4-BE49-F238E27FC236}">
                <a16:creationId xmlns="" xmlns:a16="http://schemas.microsoft.com/office/drawing/2014/main" id="{12A87878-4168-4825-9B82-B8F11DDC5F24}"/>
              </a:ext>
            </a:extLst>
          </p:cNvPr>
          <p:cNvSpPr/>
          <p:nvPr/>
        </p:nvSpPr>
        <p:spPr>
          <a:xfrm rot="2836357">
            <a:off x="1403540" y="3711408"/>
            <a:ext cx="1268648" cy="584331"/>
          </a:xfrm>
          <a:custGeom>
            <a:avLst/>
            <a:gdLst>
              <a:gd name="connsiteX0" fmla="*/ 0 w 1771998"/>
              <a:gd name="connsiteY0" fmla="*/ 92847 h 371386"/>
              <a:gd name="connsiteX1" fmla="*/ 1586305 w 1771998"/>
              <a:gd name="connsiteY1" fmla="*/ 92847 h 371386"/>
              <a:gd name="connsiteX2" fmla="*/ 1586305 w 1771998"/>
              <a:gd name="connsiteY2" fmla="*/ 0 h 371386"/>
              <a:gd name="connsiteX3" fmla="*/ 1771998 w 1771998"/>
              <a:gd name="connsiteY3" fmla="*/ 185693 h 371386"/>
              <a:gd name="connsiteX4" fmla="*/ 1586305 w 1771998"/>
              <a:gd name="connsiteY4" fmla="*/ 371386 h 371386"/>
              <a:gd name="connsiteX5" fmla="*/ 1586305 w 1771998"/>
              <a:gd name="connsiteY5" fmla="*/ 278540 h 371386"/>
              <a:gd name="connsiteX6" fmla="*/ 0 w 1771998"/>
              <a:gd name="connsiteY6" fmla="*/ 278540 h 371386"/>
              <a:gd name="connsiteX7" fmla="*/ 0 w 1771998"/>
              <a:gd name="connsiteY7" fmla="*/ 92847 h 371386"/>
              <a:gd name="connsiteX0" fmla="*/ 0 w 1771998"/>
              <a:gd name="connsiteY0" fmla="*/ 92847 h 480555"/>
              <a:gd name="connsiteX1" fmla="*/ 1586305 w 1771998"/>
              <a:gd name="connsiteY1" fmla="*/ 92847 h 480555"/>
              <a:gd name="connsiteX2" fmla="*/ 1586305 w 1771998"/>
              <a:gd name="connsiteY2" fmla="*/ 0 h 480555"/>
              <a:gd name="connsiteX3" fmla="*/ 1771998 w 1771998"/>
              <a:gd name="connsiteY3" fmla="*/ 185693 h 480555"/>
              <a:gd name="connsiteX4" fmla="*/ 1586305 w 1771998"/>
              <a:gd name="connsiteY4" fmla="*/ 371386 h 480555"/>
              <a:gd name="connsiteX5" fmla="*/ 1586305 w 1771998"/>
              <a:gd name="connsiteY5" fmla="*/ 278540 h 480555"/>
              <a:gd name="connsiteX6" fmla="*/ 744564 w 1771998"/>
              <a:gd name="connsiteY6" fmla="*/ 480385 h 480555"/>
              <a:gd name="connsiteX7" fmla="*/ 0 w 1771998"/>
              <a:gd name="connsiteY7" fmla="*/ 278540 h 480555"/>
              <a:gd name="connsiteX8" fmla="*/ 0 w 1771998"/>
              <a:gd name="connsiteY8" fmla="*/ 92847 h 480555"/>
              <a:gd name="connsiteX0" fmla="*/ 0 w 1771998"/>
              <a:gd name="connsiteY0" fmla="*/ 92847 h 480555"/>
              <a:gd name="connsiteX1" fmla="*/ 738016 w 1771998"/>
              <a:gd name="connsiteY1" fmla="*/ 81826 h 480555"/>
              <a:gd name="connsiteX2" fmla="*/ 1586305 w 1771998"/>
              <a:gd name="connsiteY2" fmla="*/ 92847 h 480555"/>
              <a:gd name="connsiteX3" fmla="*/ 1586305 w 1771998"/>
              <a:gd name="connsiteY3" fmla="*/ 0 h 480555"/>
              <a:gd name="connsiteX4" fmla="*/ 1771998 w 1771998"/>
              <a:gd name="connsiteY4" fmla="*/ 185693 h 480555"/>
              <a:gd name="connsiteX5" fmla="*/ 1586305 w 1771998"/>
              <a:gd name="connsiteY5" fmla="*/ 371386 h 480555"/>
              <a:gd name="connsiteX6" fmla="*/ 1586305 w 1771998"/>
              <a:gd name="connsiteY6" fmla="*/ 278540 h 480555"/>
              <a:gd name="connsiteX7" fmla="*/ 744564 w 1771998"/>
              <a:gd name="connsiteY7" fmla="*/ 480385 h 480555"/>
              <a:gd name="connsiteX8" fmla="*/ 0 w 1771998"/>
              <a:gd name="connsiteY8" fmla="*/ 278540 h 480555"/>
              <a:gd name="connsiteX9" fmla="*/ 0 w 1771998"/>
              <a:gd name="connsiteY9" fmla="*/ 92847 h 480555"/>
              <a:gd name="connsiteX0" fmla="*/ 0 w 1771998"/>
              <a:gd name="connsiteY0" fmla="*/ 92847 h 480555"/>
              <a:gd name="connsiteX1" fmla="*/ 744105 w 1771998"/>
              <a:gd name="connsiteY1" fmla="*/ 288790 h 480555"/>
              <a:gd name="connsiteX2" fmla="*/ 1586305 w 1771998"/>
              <a:gd name="connsiteY2" fmla="*/ 92847 h 480555"/>
              <a:gd name="connsiteX3" fmla="*/ 1586305 w 1771998"/>
              <a:gd name="connsiteY3" fmla="*/ 0 h 480555"/>
              <a:gd name="connsiteX4" fmla="*/ 1771998 w 1771998"/>
              <a:gd name="connsiteY4" fmla="*/ 185693 h 480555"/>
              <a:gd name="connsiteX5" fmla="*/ 1586305 w 1771998"/>
              <a:gd name="connsiteY5" fmla="*/ 371386 h 480555"/>
              <a:gd name="connsiteX6" fmla="*/ 1586305 w 1771998"/>
              <a:gd name="connsiteY6" fmla="*/ 278540 h 480555"/>
              <a:gd name="connsiteX7" fmla="*/ 744564 w 1771998"/>
              <a:gd name="connsiteY7" fmla="*/ 480385 h 480555"/>
              <a:gd name="connsiteX8" fmla="*/ 0 w 1771998"/>
              <a:gd name="connsiteY8" fmla="*/ 278540 h 480555"/>
              <a:gd name="connsiteX9" fmla="*/ 0 w 1771998"/>
              <a:gd name="connsiteY9" fmla="*/ 92847 h 480555"/>
              <a:gd name="connsiteX0" fmla="*/ 0 w 1771998"/>
              <a:gd name="connsiteY0" fmla="*/ 92847 h 491814"/>
              <a:gd name="connsiteX1" fmla="*/ 744105 w 1771998"/>
              <a:gd name="connsiteY1" fmla="*/ 288790 h 491814"/>
              <a:gd name="connsiteX2" fmla="*/ 1586305 w 1771998"/>
              <a:gd name="connsiteY2" fmla="*/ 92847 h 491814"/>
              <a:gd name="connsiteX3" fmla="*/ 1586305 w 1771998"/>
              <a:gd name="connsiteY3" fmla="*/ 0 h 491814"/>
              <a:gd name="connsiteX4" fmla="*/ 1771998 w 1771998"/>
              <a:gd name="connsiteY4" fmla="*/ 185693 h 491814"/>
              <a:gd name="connsiteX5" fmla="*/ 1586305 w 1771998"/>
              <a:gd name="connsiteY5" fmla="*/ 371386 h 491814"/>
              <a:gd name="connsiteX6" fmla="*/ 1586305 w 1771998"/>
              <a:gd name="connsiteY6" fmla="*/ 278540 h 491814"/>
              <a:gd name="connsiteX7" fmla="*/ 744564 w 1771998"/>
              <a:gd name="connsiteY7" fmla="*/ 480385 h 491814"/>
              <a:gd name="connsiteX8" fmla="*/ 0 w 1771998"/>
              <a:gd name="connsiteY8" fmla="*/ 278540 h 491814"/>
              <a:gd name="connsiteX9" fmla="*/ 0 w 1771998"/>
              <a:gd name="connsiteY9" fmla="*/ 92847 h 491814"/>
              <a:gd name="connsiteX0" fmla="*/ 0 w 1771998"/>
              <a:gd name="connsiteY0" fmla="*/ 92847 h 482277"/>
              <a:gd name="connsiteX1" fmla="*/ 744105 w 1771998"/>
              <a:gd name="connsiteY1" fmla="*/ 288790 h 482277"/>
              <a:gd name="connsiteX2" fmla="*/ 1586305 w 1771998"/>
              <a:gd name="connsiteY2" fmla="*/ 92847 h 482277"/>
              <a:gd name="connsiteX3" fmla="*/ 1586305 w 1771998"/>
              <a:gd name="connsiteY3" fmla="*/ 0 h 482277"/>
              <a:gd name="connsiteX4" fmla="*/ 1771998 w 1771998"/>
              <a:gd name="connsiteY4" fmla="*/ 185693 h 482277"/>
              <a:gd name="connsiteX5" fmla="*/ 1586305 w 1771998"/>
              <a:gd name="connsiteY5" fmla="*/ 371386 h 482277"/>
              <a:gd name="connsiteX6" fmla="*/ 1586305 w 1771998"/>
              <a:gd name="connsiteY6" fmla="*/ 278540 h 482277"/>
              <a:gd name="connsiteX7" fmla="*/ 744564 w 1771998"/>
              <a:gd name="connsiteY7" fmla="*/ 480385 h 482277"/>
              <a:gd name="connsiteX8" fmla="*/ 0 w 1771998"/>
              <a:gd name="connsiteY8" fmla="*/ 278540 h 482277"/>
              <a:gd name="connsiteX9" fmla="*/ 0 w 1771998"/>
              <a:gd name="connsiteY9" fmla="*/ 92847 h 482277"/>
              <a:gd name="connsiteX0" fmla="*/ 0 w 1771998"/>
              <a:gd name="connsiteY0" fmla="*/ 92847 h 482277"/>
              <a:gd name="connsiteX1" fmla="*/ 744105 w 1771998"/>
              <a:gd name="connsiteY1" fmla="*/ 288790 h 482277"/>
              <a:gd name="connsiteX2" fmla="*/ 1586305 w 1771998"/>
              <a:gd name="connsiteY2" fmla="*/ 92847 h 482277"/>
              <a:gd name="connsiteX3" fmla="*/ 1586305 w 1771998"/>
              <a:gd name="connsiteY3" fmla="*/ 0 h 482277"/>
              <a:gd name="connsiteX4" fmla="*/ 1771998 w 1771998"/>
              <a:gd name="connsiteY4" fmla="*/ 185693 h 482277"/>
              <a:gd name="connsiteX5" fmla="*/ 1586305 w 1771998"/>
              <a:gd name="connsiteY5" fmla="*/ 371386 h 482277"/>
              <a:gd name="connsiteX6" fmla="*/ 1586305 w 1771998"/>
              <a:gd name="connsiteY6" fmla="*/ 278540 h 482277"/>
              <a:gd name="connsiteX7" fmla="*/ 744564 w 1771998"/>
              <a:gd name="connsiteY7" fmla="*/ 480385 h 482277"/>
              <a:gd name="connsiteX8" fmla="*/ 0 w 1771998"/>
              <a:gd name="connsiteY8" fmla="*/ 278540 h 482277"/>
              <a:gd name="connsiteX9" fmla="*/ 0 w 1771998"/>
              <a:gd name="connsiteY9" fmla="*/ 92847 h 482277"/>
              <a:gd name="connsiteX0" fmla="*/ 61797 w 1771998"/>
              <a:gd name="connsiteY0" fmla="*/ 100993 h 482277"/>
              <a:gd name="connsiteX1" fmla="*/ 744105 w 1771998"/>
              <a:gd name="connsiteY1" fmla="*/ 288790 h 482277"/>
              <a:gd name="connsiteX2" fmla="*/ 1586305 w 1771998"/>
              <a:gd name="connsiteY2" fmla="*/ 92847 h 482277"/>
              <a:gd name="connsiteX3" fmla="*/ 1586305 w 1771998"/>
              <a:gd name="connsiteY3" fmla="*/ 0 h 482277"/>
              <a:gd name="connsiteX4" fmla="*/ 1771998 w 1771998"/>
              <a:gd name="connsiteY4" fmla="*/ 185693 h 482277"/>
              <a:gd name="connsiteX5" fmla="*/ 1586305 w 1771998"/>
              <a:gd name="connsiteY5" fmla="*/ 371386 h 482277"/>
              <a:gd name="connsiteX6" fmla="*/ 1586305 w 1771998"/>
              <a:gd name="connsiteY6" fmla="*/ 278540 h 482277"/>
              <a:gd name="connsiteX7" fmla="*/ 744564 w 1771998"/>
              <a:gd name="connsiteY7" fmla="*/ 480385 h 482277"/>
              <a:gd name="connsiteX8" fmla="*/ 0 w 1771998"/>
              <a:gd name="connsiteY8" fmla="*/ 278540 h 482277"/>
              <a:gd name="connsiteX9" fmla="*/ 61797 w 1771998"/>
              <a:gd name="connsiteY9" fmla="*/ 100993 h 482277"/>
              <a:gd name="connsiteX0" fmla="*/ 61797 w 2001733"/>
              <a:gd name="connsiteY0" fmla="*/ 100993 h 482277"/>
              <a:gd name="connsiteX1" fmla="*/ 744105 w 2001733"/>
              <a:gd name="connsiteY1" fmla="*/ 288790 h 482277"/>
              <a:gd name="connsiteX2" fmla="*/ 1586305 w 2001733"/>
              <a:gd name="connsiteY2" fmla="*/ 92847 h 482277"/>
              <a:gd name="connsiteX3" fmla="*/ 1586305 w 2001733"/>
              <a:gd name="connsiteY3" fmla="*/ 0 h 482277"/>
              <a:gd name="connsiteX4" fmla="*/ 2001733 w 2001733"/>
              <a:gd name="connsiteY4" fmla="*/ 115644 h 482277"/>
              <a:gd name="connsiteX5" fmla="*/ 1586305 w 2001733"/>
              <a:gd name="connsiteY5" fmla="*/ 371386 h 482277"/>
              <a:gd name="connsiteX6" fmla="*/ 1586305 w 2001733"/>
              <a:gd name="connsiteY6" fmla="*/ 278540 h 482277"/>
              <a:gd name="connsiteX7" fmla="*/ 744564 w 2001733"/>
              <a:gd name="connsiteY7" fmla="*/ 480385 h 482277"/>
              <a:gd name="connsiteX8" fmla="*/ 0 w 2001733"/>
              <a:gd name="connsiteY8" fmla="*/ 278540 h 482277"/>
              <a:gd name="connsiteX9" fmla="*/ 61797 w 2001733"/>
              <a:gd name="connsiteY9" fmla="*/ 100993 h 48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1733" h="482277">
                <a:moveTo>
                  <a:pt x="61797" y="100993"/>
                </a:moveTo>
                <a:cubicBezTo>
                  <a:pt x="309832" y="166307"/>
                  <a:pt x="490020" y="290148"/>
                  <a:pt x="744105" y="288790"/>
                </a:cubicBezTo>
                <a:cubicBezTo>
                  <a:pt x="998190" y="287432"/>
                  <a:pt x="1305572" y="158161"/>
                  <a:pt x="1586305" y="92847"/>
                </a:cubicBezTo>
                <a:lnTo>
                  <a:pt x="1586305" y="0"/>
                </a:lnTo>
                <a:lnTo>
                  <a:pt x="2001733" y="115644"/>
                </a:lnTo>
                <a:lnTo>
                  <a:pt x="1586305" y="371386"/>
                </a:lnTo>
                <a:lnTo>
                  <a:pt x="1586305" y="278540"/>
                </a:lnTo>
                <a:cubicBezTo>
                  <a:pt x="1446015" y="296706"/>
                  <a:pt x="1063972" y="504143"/>
                  <a:pt x="744564" y="480385"/>
                </a:cubicBezTo>
                <a:cubicBezTo>
                  <a:pt x="425156" y="456627"/>
                  <a:pt x="248188" y="345822"/>
                  <a:pt x="0" y="278540"/>
                </a:cubicBezTo>
                <a:lnTo>
                  <a:pt x="61797" y="1009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4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трелка: вправо 91">
            <a:extLst>
              <a:ext uri="{FF2B5EF4-FFF2-40B4-BE49-F238E27FC236}">
                <a16:creationId xmlns="" xmlns:a16="http://schemas.microsoft.com/office/drawing/2014/main" id="{BEE04927-E831-429C-9F47-915D35FA9137}"/>
              </a:ext>
            </a:extLst>
          </p:cNvPr>
          <p:cNvSpPr/>
          <p:nvPr/>
        </p:nvSpPr>
        <p:spPr>
          <a:xfrm rot="18763643" flipH="1">
            <a:off x="3986062" y="3694286"/>
            <a:ext cx="1268648" cy="584331"/>
          </a:xfrm>
          <a:custGeom>
            <a:avLst/>
            <a:gdLst>
              <a:gd name="connsiteX0" fmla="*/ 0 w 1771998"/>
              <a:gd name="connsiteY0" fmla="*/ 92847 h 371386"/>
              <a:gd name="connsiteX1" fmla="*/ 1586305 w 1771998"/>
              <a:gd name="connsiteY1" fmla="*/ 92847 h 371386"/>
              <a:gd name="connsiteX2" fmla="*/ 1586305 w 1771998"/>
              <a:gd name="connsiteY2" fmla="*/ 0 h 371386"/>
              <a:gd name="connsiteX3" fmla="*/ 1771998 w 1771998"/>
              <a:gd name="connsiteY3" fmla="*/ 185693 h 371386"/>
              <a:gd name="connsiteX4" fmla="*/ 1586305 w 1771998"/>
              <a:gd name="connsiteY4" fmla="*/ 371386 h 371386"/>
              <a:gd name="connsiteX5" fmla="*/ 1586305 w 1771998"/>
              <a:gd name="connsiteY5" fmla="*/ 278540 h 371386"/>
              <a:gd name="connsiteX6" fmla="*/ 0 w 1771998"/>
              <a:gd name="connsiteY6" fmla="*/ 278540 h 371386"/>
              <a:gd name="connsiteX7" fmla="*/ 0 w 1771998"/>
              <a:gd name="connsiteY7" fmla="*/ 92847 h 371386"/>
              <a:gd name="connsiteX0" fmla="*/ 0 w 1771998"/>
              <a:gd name="connsiteY0" fmla="*/ 92847 h 480555"/>
              <a:gd name="connsiteX1" fmla="*/ 1586305 w 1771998"/>
              <a:gd name="connsiteY1" fmla="*/ 92847 h 480555"/>
              <a:gd name="connsiteX2" fmla="*/ 1586305 w 1771998"/>
              <a:gd name="connsiteY2" fmla="*/ 0 h 480555"/>
              <a:gd name="connsiteX3" fmla="*/ 1771998 w 1771998"/>
              <a:gd name="connsiteY3" fmla="*/ 185693 h 480555"/>
              <a:gd name="connsiteX4" fmla="*/ 1586305 w 1771998"/>
              <a:gd name="connsiteY4" fmla="*/ 371386 h 480555"/>
              <a:gd name="connsiteX5" fmla="*/ 1586305 w 1771998"/>
              <a:gd name="connsiteY5" fmla="*/ 278540 h 480555"/>
              <a:gd name="connsiteX6" fmla="*/ 744564 w 1771998"/>
              <a:gd name="connsiteY6" fmla="*/ 480385 h 480555"/>
              <a:gd name="connsiteX7" fmla="*/ 0 w 1771998"/>
              <a:gd name="connsiteY7" fmla="*/ 278540 h 480555"/>
              <a:gd name="connsiteX8" fmla="*/ 0 w 1771998"/>
              <a:gd name="connsiteY8" fmla="*/ 92847 h 480555"/>
              <a:gd name="connsiteX0" fmla="*/ 0 w 1771998"/>
              <a:gd name="connsiteY0" fmla="*/ 92847 h 480555"/>
              <a:gd name="connsiteX1" fmla="*/ 738016 w 1771998"/>
              <a:gd name="connsiteY1" fmla="*/ 81826 h 480555"/>
              <a:gd name="connsiteX2" fmla="*/ 1586305 w 1771998"/>
              <a:gd name="connsiteY2" fmla="*/ 92847 h 480555"/>
              <a:gd name="connsiteX3" fmla="*/ 1586305 w 1771998"/>
              <a:gd name="connsiteY3" fmla="*/ 0 h 480555"/>
              <a:gd name="connsiteX4" fmla="*/ 1771998 w 1771998"/>
              <a:gd name="connsiteY4" fmla="*/ 185693 h 480555"/>
              <a:gd name="connsiteX5" fmla="*/ 1586305 w 1771998"/>
              <a:gd name="connsiteY5" fmla="*/ 371386 h 480555"/>
              <a:gd name="connsiteX6" fmla="*/ 1586305 w 1771998"/>
              <a:gd name="connsiteY6" fmla="*/ 278540 h 480555"/>
              <a:gd name="connsiteX7" fmla="*/ 744564 w 1771998"/>
              <a:gd name="connsiteY7" fmla="*/ 480385 h 480555"/>
              <a:gd name="connsiteX8" fmla="*/ 0 w 1771998"/>
              <a:gd name="connsiteY8" fmla="*/ 278540 h 480555"/>
              <a:gd name="connsiteX9" fmla="*/ 0 w 1771998"/>
              <a:gd name="connsiteY9" fmla="*/ 92847 h 480555"/>
              <a:gd name="connsiteX0" fmla="*/ 0 w 1771998"/>
              <a:gd name="connsiteY0" fmla="*/ 92847 h 480555"/>
              <a:gd name="connsiteX1" fmla="*/ 744105 w 1771998"/>
              <a:gd name="connsiteY1" fmla="*/ 288790 h 480555"/>
              <a:gd name="connsiteX2" fmla="*/ 1586305 w 1771998"/>
              <a:gd name="connsiteY2" fmla="*/ 92847 h 480555"/>
              <a:gd name="connsiteX3" fmla="*/ 1586305 w 1771998"/>
              <a:gd name="connsiteY3" fmla="*/ 0 h 480555"/>
              <a:gd name="connsiteX4" fmla="*/ 1771998 w 1771998"/>
              <a:gd name="connsiteY4" fmla="*/ 185693 h 480555"/>
              <a:gd name="connsiteX5" fmla="*/ 1586305 w 1771998"/>
              <a:gd name="connsiteY5" fmla="*/ 371386 h 480555"/>
              <a:gd name="connsiteX6" fmla="*/ 1586305 w 1771998"/>
              <a:gd name="connsiteY6" fmla="*/ 278540 h 480555"/>
              <a:gd name="connsiteX7" fmla="*/ 744564 w 1771998"/>
              <a:gd name="connsiteY7" fmla="*/ 480385 h 480555"/>
              <a:gd name="connsiteX8" fmla="*/ 0 w 1771998"/>
              <a:gd name="connsiteY8" fmla="*/ 278540 h 480555"/>
              <a:gd name="connsiteX9" fmla="*/ 0 w 1771998"/>
              <a:gd name="connsiteY9" fmla="*/ 92847 h 480555"/>
              <a:gd name="connsiteX0" fmla="*/ 0 w 1771998"/>
              <a:gd name="connsiteY0" fmla="*/ 92847 h 491814"/>
              <a:gd name="connsiteX1" fmla="*/ 744105 w 1771998"/>
              <a:gd name="connsiteY1" fmla="*/ 288790 h 491814"/>
              <a:gd name="connsiteX2" fmla="*/ 1586305 w 1771998"/>
              <a:gd name="connsiteY2" fmla="*/ 92847 h 491814"/>
              <a:gd name="connsiteX3" fmla="*/ 1586305 w 1771998"/>
              <a:gd name="connsiteY3" fmla="*/ 0 h 491814"/>
              <a:gd name="connsiteX4" fmla="*/ 1771998 w 1771998"/>
              <a:gd name="connsiteY4" fmla="*/ 185693 h 491814"/>
              <a:gd name="connsiteX5" fmla="*/ 1586305 w 1771998"/>
              <a:gd name="connsiteY5" fmla="*/ 371386 h 491814"/>
              <a:gd name="connsiteX6" fmla="*/ 1586305 w 1771998"/>
              <a:gd name="connsiteY6" fmla="*/ 278540 h 491814"/>
              <a:gd name="connsiteX7" fmla="*/ 744564 w 1771998"/>
              <a:gd name="connsiteY7" fmla="*/ 480385 h 491814"/>
              <a:gd name="connsiteX8" fmla="*/ 0 w 1771998"/>
              <a:gd name="connsiteY8" fmla="*/ 278540 h 491814"/>
              <a:gd name="connsiteX9" fmla="*/ 0 w 1771998"/>
              <a:gd name="connsiteY9" fmla="*/ 92847 h 491814"/>
              <a:gd name="connsiteX0" fmla="*/ 0 w 1771998"/>
              <a:gd name="connsiteY0" fmla="*/ 92847 h 482277"/>
              <a:gd name="connsiteX1" fmla="*/ 744105 w 1771998"/>
              <a:gd name="connsiteY1" fmla="*/ 288790 h 482277"/>
              <a:gd name="connsiteX2" fmla="*/ 1586305 w 1771998"/>
              <a:gd name="connsiteY2" fmla="*/ 92847 h 482277"/>
              <a:gd name="connsiteX3" fmla="*/ 1586305 w 1771998"/>
              <a:gd name="connsiteY3" fmla="*/ 0 h 482277"/>
              <a:gd name="connsiteX4" fmla="*/ 1771998 w 1771998"/>
              <a:gd name="connsiteY4" fmla="*/ 185693 h 482277"/>
              <a:gd name="connsiteX5" fmla="*/ 1586305 w 1771998"/>
              <a:gd name="connsiteY5" fmla="*/ 371386 h 482277"/>
              <a:gd name="connsiteX6" fmla="*/ 1586305 w 1771998"/>
              <a:gd name="connsiteY6" fmla="*/ 278540 h 482277"/>
              <a:gd name="connsiteX7" fmla="*/ 744564 w 1771998"/>
              <a:gd name="connsiteY7" fmla="*/ 480385 h 482277"/>
              <a:gd name="connsiteX8" fmla="*/ 0 w 1771998"/>
              <a:gd name="connsiteY8" fmla="*/ 278540 h 482277"/>
              <a:gd name="connsiteX9" fmla="*/ 0 w 1771998"/>
              <a:gd name="connsiteY9" fmla="*/ 92847 h 482277"/>
              <a:gd name="connsiteX0" fmla="*/ 0 w 1771998"/>
              <a:gd name="connsiteY0" fmla="*/ 92847 h 482277"/>
              <a:gd name="connsiteX1" fmla="*/ 744105 w 1771998"/>
              <a:gd name="connsiteY1" fmla="*/ 288790 h 482277"/>
              <a:gd name="connsiteX2" fmla="*/ 1586305 w 1771998"/>
              <a:gd name="connsiteY2" fmla="*/ 92847 h 482277"/>
              <a:gd name="connsiteX3" fmla="*/ 1586305 w 1771998"/>
              <a:gd name="connsiteY3" fmla="*/ 0 h 482277"/>
              <a:gd name="connsiteX4" fmla="*/ 1771998 w 1771998"/>
              <a:gd name="connsiteY4" fmla="*/ 185693 h 482277"/>
              <a:gd name="connsiteX5" fmla="*/ 1586305 w 1771998"/>
              <a:gd name="connsiteY5" fmla="*/ 371386 h 482277"/>
              <a:gd name="connsiteX6" fmla="*/ 1586305 w 1771998"/>
              <a:gd name="connsiteY6" fmla="*/ 278540 h 482277"/>
              <a:gd name="connsiteX7" fmla="*/ 744564 w 1771998"/>
              <a:gd name="connsiteY7" fmla="*/ 480385 h 482277"/>
              <a:gd name="connsiteX8" fmla="*/ 0 w 1771998"/>
              <a:gd name="connsiteY8" fmla="*/ 278540 h 482277"/>
              <a:gd name="connsiteX9" fmla="*/ 0 w 1771998"/>
              <a:gd name="connsiteY9" fmla="*/ 92847 h 482277"/>
              <a:gd name="connsiteX0" fmla="*/ 61797 w 1771998"/>
              <a:gd name="connsiteY0" fmla="*/ 100993 h 482277"/>
              <a:gd name="connsiteX1" fmla="*/ 744105 w 1771998"/>
              <a:gd name="connsiteY1" fmla="*/ 288790 h 482277"/>
              <a:gd name="connsiteX2" fmla="*/ 1586305 w 1771998"/>
              <a:gd name="connsiteY2" fmla="*/ 92847 h 482277"/>
              <a:gd name="connsiteX3" fmla="*/ 1586305 w 1771998"/>
              <a:gd name="connsiteY3" fmla="*/ 0 h 482277"/>
              <a:gd name="connsiteX4" fmla="*/ 1771998 w 1771998"/>
              <a:gd name="connsiteY4" fmla="*/ 185693 h 482277"/>
              <a:gd name="connsiteX5" fmla="*/ 1586305 w 1771998"/>
              <a:gd name="connsiteY5" fmla="*/ 371386 h 482277"/>
              <a:gd name="connsiteX6" fmla="*/ 1586305 w 1771998"/>
              <a:gd name="connsiteY6" fmla="*/ 278540 h 482277"/>
              <a:gd name="connsiteX7" fmla="*/ 744564 w 1771998"/>
              <a:gd name="connsiteY7" fmla="*/ 480385 h 482277"/>
              <a:gd name="connsiteX8" fmla="*/ 0 w 1771998"/>
              <a:gd name="connsiteY8" fmla="*/ 278540 h 482277"/>
              <a:gd name="connsiteX9" fmla="*/ 61797 w 1771998"/>
              <a:gd name="connsiteY9" fmla="*/ 100993 h 482277"/>
              <a:gd name="connsiteX0" fmla="*/ 61797 w 2001733"/>
              <a:gd name="connsiteY0" fmla="*/ 100993 h 482277"/>
              <a:gd name="connsiteX1" fmla="*/ 744105 w 2001733"/>
              <a:gd name="connsiteY1" fmla="*/ 288790 h 482277"/>
              <a:gd name="connsiteX2" fmla="*/ 1586305 w 2001733"/>
              <a:gd name="connsiteY2" fmla="*/ 92847 h 482277"/>
              <a:gd name="connsiteX3" fmla="*/ 1586305 w 2001733"/>
              <a:gd name="connsiteY3" fmla="*/ 0 h 482277"/>
              <a:gd name="connsiteX4" fmla="*/ 2001733 w 2001733"/>
              <a:gd name="connsiteY4" fmla="*/ 115644 h 482277"/>
              <a:gd name="connsiteX5" fmla="*/ 1586305 w 2001733"/>
              <a:gd name="connsiteY5" fmla="*/ 371386 h 482277"/>
              <a:gd name="connsiteX6" fmla="*/ 1586305 w 2001733"/>
              <a:gd name="connsiteY6" fmla="*/ 278540 h 482277"/>
              <a:gd name="connsiteX7" fmla="*/ 744564 w 2001733"/>
              <a:gd name="connsiteY7" fmla="*/ 480385 h 482277"/>
              <a:gd name="connsiteX8" fmla="*/ 0 w 2001733"/>
              <a:gd name="connsiteY8" fmla="*/ 278540 h 482277"/>
              <a:gd name="connsiteX9" fmla="*/ 61797 w 2001733"/>
              <a:gd name="connsiteY9" fmla="*/ 100993 h 48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1733" h="482277">
                <a:moveTo>
                  <a:pt x="61797" y="100993"/>
                </a:moveTo>
                <a:cubicBezTo>
                  <a:pt x="309832" y="166307"/>
                  <a:pt x="490020" y="290148"/>
                  <a:pt x="744105" y="288790"/>
                </a:cubicBezTo>
                <a:cubicBezTo>
                  <a:pt x="998190" y="287432"/>
                  <a:pt x="1305572" y="158161"/>
                  <a:pt x="1586305" y="92847"/>
                </a:cubicBezTo>
                <a:lnTo>
                  <a:pt x="1586305" y="0"/>
                </a:lnTo>
                <a:lnTo>
                  <a:pt x="2001733" y="115644"/>
                </a:lnTo>
                <a:lnTo>
                  <a:pt x="1586305" y="371386"/>
                </a:lnTo>
                <a:lnTo>
                  <a:pt x="1586305" y="278540"/>
                </a:lnTo>
                <a:cubicBezTo>
                  <a:pt x="1446015" y="296706"/>
                  <a:pt x="1063972" y="504143"/>
                  <a:pt x="744564" y="480385"/>
                </a:cubicBezTo>
                <a:cubicBezTo>
                  <a:pt x="425156" y="456627"/>
                  <a:pt x="248188" y="345822"/>
                  <a:pt x="0" y="278540"/>
                </a:cubicBezTo>
                <a:lnTo>
                  <a:pt x="61797" y="1009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4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B112B25D-419E-4192-8BEB-9A0BA6870245}"/>
              </a:ext>
            </a:extLst>
          </p:cNvPr>
          <p:cNvSpPr txBox="1"/>
          <p:nvPr/>
        </p:nvSpPr>
        <p:spPr>
          <a:xfrm>
            <a:off x="4593990" y="2469184"/>
            <a:ext cx="1211916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Cold air takes its place</a:t>
            </a:r>
            <a:endParaRPr lang="ru-RU" i="1" dirty="0"/>
          </a:p>
        </p:txBody>
      </p:sp>
      <p:sp>
        <p:nvSpPr>
          <p:cNvPr id="131" name="Прямоугольник 130">
            <a:extLst>
              <a:ext uri="{FF2B5EF4-FFF2-40B4-BE49-F238E27FC236}">
                <a16:creationId xmlns="" xmlns:a16="http://schemas.microsoft.com/office/drawing/2014/main" id="{58600AF3-3AC8-4F58-A0BF-D916008C9B65}"/>
              </a:ext>
            </a:extLst>
          </p:cNvPr>
          <p:cNvSpPr/>
          <p:nvPr/>
        </p:nvSpPr>
        <p:spPr>
          <a:xfrm>
            <a:off x="8128651" y="3280700"/>
            <a:ext cx="1420678" cy="1369958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2" name="Группа 131">
            <a:extLst>
              <a:ext uri="{FF2B5EF4-FFF2-40B4-BE49-F238E27FC236}">
                <a16:creationId xmlns="" xmlns:a16="http://schemas.microsoft.com/office/drawing/2014/main" id="{906E0599-4159-4E33-B440-195D6DB7811C}"/>
              </a:ext>
            </a:extLst>
          </p:cNvPr>
          <p:cNvGrpSpPr/>
          <p:nvPr/>
        </p:nvGrpSpPr>
        <p:grpSpPr>
          <a:xfrm>
            <a:off x="7783548" y="1283214"/>
            <a:ext cx="2139317" cy="2707136"/>
            <a:chOff x="7677486" y="2411984"/>
            <a:chExt cx="2139317" cy="2707136"/>
          </a:xfrm>
        </p:grpSpPr>
        <p:grpSp>
          <p:nvGrpSpPr>
            <p:cNvPr id="133" name="Группа 132">
              <a:extLst>
                <a:ext uri="{FF2B5EF4-FFF2-40B4-BE49-F238E27FC236}">
                  <a16:creationId xmlns="" xmlns:a16="http://schemas.microsoft.com/office/drawing/2014/main" id="{08601B27-8466-4C47-8181-BDF87096B9ED}"/>
                </a:ext>
              </a:extLst>
            </p:cNvPr>
            <p:cNvGrpSpPr/>
            <p:nvPr/>
          </p:nvGrpSpPr>
          <p:grpSpPr>
            <a:xfrm>
              <a:off x="7677486" y="3829337"/>
              <a:ext cx="2139317" cy="1289783"/>
              <a:chOff x="7677486" y="3829337"/>
              <a:chExt cx="2139317" cy="1289783"/>
            </a:xfrm>
          </p:grpSpPr>
          <p:sp>
            <p:nvSpPr>
              <p:cNvPr id="136" name="Стрелка: вправо 135">
                <a:extLst>
                  <a:ext uri="{FF2B5EF4-FFF2-40B4-BE49-F238E27FC236}">
                    <a16:creationId xmlns="" xmlns:a16="http://schemas.microsoft.com/office/drawing/2014/main" id="{D34608CB-BC80-4493-BFE7-2739C2A8EDB3}"/>
                  </a:ext>
                </a:extLst>
              </p:cNvPr>
              <p:cNvSpPr/>
              <p:nvPr/>
            </p:nvSpPr>
            <p:spPr>
              <a:xfrm rot="16200000">
                <a:off x="8835579" y="3938228"/>
                <a:ext cx="566316" cy="371386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Стрелка: вправо 136">
                <a:extLst>
                  <a:ext uri="{FF2B5EF4-FFF2-40B4-BE49-F238E27FC236}">
                    <a16:creationId xmlns="" xmlns:a16="http://schemas.microsoft.com/office/drawing/2014/main" id="{529D0C2A-1634-44E4-87A3-E0F17D1A46A3}"/>
                  </a:ext>
                </a:extLst>
              </p:cNvPr>
              <p:cNvSpPr/>
              <p:nvPr/>
            </p:nvSpPr>
            <p:spPr>
              <a:xfrm rot="16200000">
                <a:off x="8054845" y="3939423"/>
                <a:ext cx="573078" cy="371385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8" name="Стрелка: вправо 137">
                <a:extLst>
                  <a:ext uri="{FF2B5EF4-FFF2-40B4-BE49-F238E27FC236}">
                    <a16:creationId xmlns="" xmlns:a16="http://schemas.microsoft.com/office/drawing/2014/main" id="{E61DA5D9-1C5F-4C96-BE88-0BE9557CFA86}"/>
                  </a:ext>
                </a:extLst>
              </p:cNvPr>
              <p:cNvSpPr/>
              <p:nvPr/>
            </p:nvSpPr>
            <p:spPr>
              <a:xfrm rot="16200000">
                <a:off x="8448827" y="3926802"/>
                <a:ext cx="566316" cy="371386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9" name="Стрелка: вправо 138">
                <a:extLst>
                  <a:ext uri="{FF2B5EF4-FFF2-40B4-BE49-F238E27FC236}">
                    <a16:creationId xmlns="" xmlns:a16="http://schemas.microsoft.com/office/drawing/2014/main" id="{4955B522-E79A-4E77-B171-23E12E78245A}"/>
                  </a:ext>
                </a:extLst>
              </p:cNvPr>
              <p:cNvSpPr/>
              <p:nvPr/>
            </p:nvSpPr>
            <p:spPr>
              <a:xfrm rot="16200000">
                <a:off x="9351069" y="4653387"/>
                <a:ext cx="560081" cy="371386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0" name="Стрелка: вправо 139">
                <a:extLst>
                  <a:ext uri="{FF2B5EF4-FFF2-40B4-BE49-F238E27FC236}">
                    <a16:creationId xmlns="" xmlns:a16="http://schemas.microsoft.com/office/drawing/2014/main" id="{6C514703-064B-41A0-BD05-302ADADDB7F1}"/>
                  </a:ext>
                </a:extLst>
              </p:cNvPr>
              <p:cNvSpPr/>
              <p:nvPr/>
            </p:nvSpPr>
            <p:spPr>
              <a:xfrm rot="16200000">
                <a:off x="7582504" y="4652751"/>
                <a:ext cx="561350" cy="371386"/>
              </a:xfrm>
              <a:prstGeom prst="rightArrow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E98B8B">
                      <a:alpha val="22000"/>
                    </a:srgbClr>
                  </a:gs>
                </a:gsLst>
                <a:lin ang="0" scaled="0"/>
              </a:gra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44F7E210-65F2-4CD2-847B-CB6A0B070906}"/>
                </a:ext>
              </a:extLst>
            </p:cNvPr>
            <p:cNvSpPr txBox="1"/>
            <p:nvPr/>
          </p:nvSpPr>
          <p:spPr>
            <a:xfrm>
              <a:off x="9400671" y="241198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11264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: скругленные углы 45">
            <a:extLst>
              <a:ext uri="{FF2B5EF4-FFF2-40B4-BE49-F238E27FC236}">
                <a16:creationId xmlns="" xmlns:a16="http://schemas.microsoft.com/office/drawing/2014/main" id="{1D0609EA-04CD-4EE0-AB36-59E1214D522C}"/>
              </a:ext>
            </a:extLst>
          </p:cNvPr>
          <p:cNvSpPr/>
          <p:nvPr/>
        </p:nvSpPr>
        <p:spPr>
          <a:xfrm>
            <a:off x="1209801" y="1321781"/>
            <a:ext cx="4247909" cy="33588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Прямоугольник: скругленные углы 92">
            <a:extLst>
              <a:ext uri="{FF2B5EF4-FFF2-40B4-BE49-F238E27FC236}">
                <a16:creationId xmlns="" xmlns:a16="http://schemas.microsoft.com/office/drawing/2014/main" id="{597B92D0-7160-4DC9-BE62-C8D00C0A8D71}"/>
              </a:ext>
            </a:extLst>
          </p:cNvPr>
          <p:cNvSpPr/>
          <p:nvPr/>
        </p:nvSpPr>
        <p:spPr>
          <a:xfrm>
            <a:off x="6754449" y="1344931"/>
            <a:ext cx="4247909" cy="33588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662B98A-87B7-4DAA-8C62-5B3CD51F73C6}"/>
              </a:ext>
            </a:extLst>
          </p:cNvPr>
          <p:cNvSpPr/>
          <p:nvPr/>
        </p:nvSpPr>
        <p:spPr>
          <a:xfrm>
            <a:off x="7140452" y="1696777"/>
            <a:ext cx="3450991" cy="2930898"/>
          </a:xfrm>
          <a:prstGeom prst="rect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8BAD8C-87A4-43F3-B61A-15BF8D1E6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253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Radiation</a:t>
            </a:r>
            <a:endParaRPr lang="ru-RU" dirty="0"/>
          </a:p>
        </p:txBody>
      </p:sp>
      <p:grpSp>
        <p:nvGrpSpPr>
          <p:cNvPr id="62" name="Группа 35">
            <a:extLst>
              <a:ext uri="{FF2B5EF4-FFF2-40B4-BE49-F238E27FC236}">
                <a16:creationId xmlns="" xmlns:a16="http://schemas.microsoft.com/office/drawing/2014/main" id="{04A14FDC-B5F7-4600-A691-9DCEA5BF1C07}"/>
              </a:ext>
            </a:extLst>
          </p:cNvPr>
          <p:cNvGrpSpPr/>
          <p:nvPr/>
        </p:nvGrpSpPr>
        <p:grpSpPr>
          <a:xfrm>
            <a:off x="1340969" y="4680680"/>
            <a:ext cx="4042588" cy="389287"/>
            <a:chOff x="2143105" y="2928933"/>
            <a:chExt cx="2928961" cy="276231"/>
          </a:xfrm>
        </p:grpSpPr>
        <p:cxnSp>
          <p:nvCxnSpPr>
            <p:cNvPr id="63" name="Прямая соединительная линия 62">
              <a:extLst>
                <a:ext uri="{FF2B5EF4-FFF2-40B4-BE49-F238E27FC236}">
                  <a16:creationId xmlns="" xmlns:a16="http://schemas.microsoft.com/office/drawing/2014/main" id="{A470BC4B-148E-4CE8-B155-1A06269E8C76}"/>
                </a:ext>
              </a:extLst>
            </p:cNvPr>
            <p:cNvCxnSpPr/>
            <p:nvPr/>
          </p:nvCxnSpPr>
          <p:spPr>
            <a:xfrm flipV="1">
              <a:off x="2143105" y="2928934"/>
              <a:ext cx="2794856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="" xmlns:a16="http://schemas.microsoft.com/office/drawing/2014/main" id="{D8999A2A-4C13-43B9-A34A-BA493648BE1E}"/>
                </a:ext>
              </a:extLst>
            </p:cNvPr>
            <p:cNvCxnSpPr/>
            <p:nvPr/>
          </p:nvCxnSpPr>
          <p:spPr>
            <a:xfrm rot="16200000" flipH="1">
              <a:off x="2178824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="" xmlns:a16="http://schemas.microsoft.com/office/drawing/2014/main" id="{AE7A75F2-EC5B-4620-8881-C2315B666F08}"/>
                </a:ext>
              </a:extLst>
            </p:cNvPr>
            <p:cNvCxnSpPr/>
            <p:nvPr/>
          </p:nvCxnSpPr>
          <p:spPr>
            <a:xfrm rot="16200000" flipH="1">
              <a:off x="2331224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="" xmlns:a16="http://schemas.microsoft.com/office/drawing/2014/main" id="{4A25E1D8-1CA2-4F39-963E-055ED7BC2CA9}"/>
                </a:ext>
              </a:extLst>
            </p:cNvPr>
            <p:cNvCxnSpPr/>
            <p:nvPr/>
          </p:nvCxnSpPr>
          <p:spPr>
            <a:xfrm rot="16200000" flipH="1">
              <a:off x="250020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>
              <a:extLst>
                <a:ext uri="{FF2B5EF4-FFF2-40B4-BE49-F238E27FC236}">
                  <a16:creationId xmlns="" xmlns:a16="http://schemas.microsoft.com/office/drawing/2014/main" id="{D4789B05-993C-4EB4-B581-4057D5BD5882}"/>
                </a:ext>
              </a:extLst>
            </p:cNvPr>
            <p:cNvCxnSpPr/>
            <p:nvPr/>
          </p:nvCxnSpPr>
          <p:spPr>
            <a:xfrm rot="16200000" flipH="1">
              <a:off x="2652601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="" xmlns:a16="http://schemas.microsoft.com/office/drawing/2014/main" id="{3CB8336D-E67E-4854-B9B2-8204B1626E15}"/>
                </a:ext>
              </a:extLst>
            </p:cNvPr>
            <p:cNvCxnSpPr/>
            <p:nvPr/>
          </p:nvCxnSpPr>
          <p:spPr>
            <a:xfrm rot="16200000" flipH="1">
              <a:off x="2812242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>
              <a:extLst>
                <a:ext uri="{FF2B5EF4-FFF2-40B4-BE49-F238E27FC236}">
                  <a16:creationId xmlns="" xmlns:a16="http://schemas.microsoft.com/office/drawing/2014/main" id="{230D5A22-5CC2-42DE-9A72-96BB5FF73B6B}"/>
                </a:ext>
              </a:extLst>
            </p:cNvPr>
            <p:cNvCxnSpPr/>
            <p:nvPr/>
          </p:nvCxnSpPr>
          <p:spPr>
            <a:xfrm rot="16200000" flipH="1">
              <a:off x="2964642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>
              <a:extLst>
                <a:ext uri="{FF2B5EF4-FFF2-40B4-BE49-F238E27FC236}">
                  <a16:creationId xmlns="" xmlns:a16="http://schemas.microsoft.com/office/drawing/2014/main" id="{292FA02A-E492-493D-8018-1D41DD615C83}"/>
                </a:ext>
              </a:extLst>
            </p:cNvPr>
            <p:cNvCxnSpPr/>
            <p:nvPr/>
          </p:nvCxnSpPr>
          <p:spPr>
            <a:xfrm rot="16200000" flipH="1">
              <a:off x="3107706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>
              <a:extLst>
                <a:ext uri="{FF2B5EF4-FFF2-40B4-BE49-F238E27FC236}">
                  <a16:creationId xmlns="" xmlns:a16="http://schemas.microsoft.com/office/drawing/2014/main" id="{0477BCD9-FECA-4E93-9637-78B9EC4B33F0}"/>
                </a:ext>
              </a:extLst>
            </p:cNvPr>
            <p:cNvCxnSpPr/>
            <p:nvPr/>
          </p:nvCxnSpPr>
          <p:spPr>
            <a:xfrm rot="16200000" flipH="1">
              <a:off x="326010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>
              <a:extLst>
                <a:ext uri="{FF2B5EF4-FFF2-40B4-BE49-F238E27FC236}">
                  <a16:creationId xmlns="" xmlns:a16="http://schemas.microsoft.com/office/drawing/2014/main" id="{B961ED41-8C7C-4845-A1A0-04E2E7C09365}"/>
                </a:ext>
              </a:extLst>
            </p:cNvPr>
            <p:cNvCxnSpPr/>
            <p:nvPr/>
          </p:nvCxnSpPr>
          <p:spPr>
            <a:xfrm rot="16200000" flipH="1">
              <a:off x="3454996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="" xmlns:a16="http://schemas.microsoft.com/office/drawing/2014/main" id="{2D6DBA48-52F1-4D94-93AF-9311113CC76F}"/>
                </a:ext>
              </a:extLst>
            </p:cNvPr>
            <p:cNvCxnSpPr/>
            <p:nvPr/>
          </p:nvCxnSpPr>
          <p:spPr>
            <a:xfrm rot="16200000" flipH="1">
              <a:off x="3607397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="" xmlns:a16="http://schemas.microsoft.com/office/drawing/2014/main" id="{58653ED4-7588-4D5E-835F-3E18487B2D1D}"/>
                </a:ext>
              </a:extLst>
            </p:cNvPr>
            <p:cNvCxnSpPr/>
            <p:nvPr/>
          </p:nvCxnSpPr>
          <p:spPr>
            <a:xfrm rot="16200000" flipH="1">
              <a:off x="3776374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="" xmlns:a16="http://schemas.microsoft.com/office/drawing/2014/main" id="{AAC672D3-AD41-420B-A18A-1194A9FB319E}"/>
                </a:ext>
              </a:extLst>
            </p:cNvPr>
            <p:cNvCxnSpPr/>
            <p:nvPr/>
          </p:nvCxnSpPr>
          <p:spPr>
            <a:xfrm rot="16200000" flipH="1">
              <a:off x="3928774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="" xmlns:a16="http://schemas.microsoft.com/office/drawing/2014/main" id="{F4C363AC-06E4-4E4F-82E0-D57E234B3173}"/>
                </a:ext>
              </a:extLst>
            </p:cNvPr>
            <p:cNvCxnSpPr/>
            <p:nvPr/>
          </p:nvCxnSpPr>
          <p:spPr>
            <a:xfrm rot="16200000" flipH="1">
              <a:off x="4088415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="" xmlns:a16="http://schemas.microsoft.com/office/drawing/2014/main" id="{C321086A-ABA2-41FE-87DC-97BA2FABE3F2}"/>
                </a:ext>
              </a:extLst>
            </p:cNvPr>
            <p:cNvCxnSpPr/>
            <p:nvPr/>
          </p:nvCxnSpPr>
          <p:spPr>
            <a:xfrm rot="16200000" flipH="1">
              <a:off x="4240815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="" xmlns:a16="http://schemas.microsoft.com/office/drawing/2014/main" id="{4FA454D4-C7B5-4680-AD76-62BB666DF352}"/>
                </a:ext>
              </a:extLst>
            </p:cNvPr>
            <p:cNvCxnSpPr/>
            <p:nvPr/>
          </p:nvCxnSpPr>
          <p:spPr>
            <a:xfrm rot="16200000" flipH="1">
              <a:off x="4383879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="" xmlns:a16="http://schemas.microsoft.com/office/drawing/2014/main" id="{11379952-DFF2-445B-AEC3-81891F08B8A5}"/>
                </a:ext>
              </a:extLst>
            </p:cNvPr>
            <p:cNvCxnSpPr/>
            <p:nvPr/>
          </p:nvCxnSpPr>
          <p:spPr>
            <a:xfrm rot="16200000" flipH="1">
              <a:off x="453628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="" xmlns:a16="http://schemas.microsoft.com/office/drawing/2014/main" id="{9AB1C45C-C352-45DB-8819-17AF6928F548}"/>
                </a:ext>
              </a:extLst>
            </p:cNvPr>
            <p:cNvCxnSpPr/>
            <p:nvPr/>
          </p:nvCxnSpPr>
          <p:spPr>
            <a:xfrm rot="16200000" flipH="1">
              <a:off x="4679158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="" xmlns:a16="http://schemas.microsoft.com/office/drawing/2014/main" id="{6553FEEA-CBFF-4B62-8BDA-447A03393D35}"/>
                </a:ext>
              </a:extLst>
            </p:cNvPr>
            <p:cNvCxnSpPr/>
            <p:nvPr/>
          </p:nvCxnSpPr>
          <p:spPr>
            <a:xfrm rot="16200000" flipH="1">
              <a:off x="483155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2ED40CB5-355F-4840-B632-9CC5CCE4E48B}"/>
              </a:ext>
            </a:extLst>
          </p:cNvPr>
          <p:cNvSpPr/>
          <p:nvPr/>
        </p:nvSpPr>
        <p:spPr>
          <a:xfrm>
            <a:off x="2603514" y="3289515"/>
            <a:ext cx="1420678" cy="1369958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3" name="Группа 35">
            <a:extLst>
              <a:ext uri="{FF2B5EF4-FFF2-40B4-BE49-F238E27FC236}">
                <a16:creationId xmlns="" xmlns:a16="http://schemas.microsoft.com/office/drawing/2014/main" id="{8D4CEC0A-C6AE-4CE2-9306-2A2BB53BEC96}"/>
              </a:ext>
            </a:extLst>
          </p:cNvPr>
          <p:cNvGrpSpPr/>
          <p:nvPr/>
        </p:nvGrpSpPr>
        <p:grpSpPr>
          <a:xfrm>
            <a:off x="6885617" y="4680680"/>
            <a:ext cx="4042588" cy="389287"/>
            <a:chOff x="2143105" y="2928933"/>
            <a:chExt cx="2928961" cy="276231"/>
          </a:xfrm>
        </p:grpSpPr>
        <p:cxnSp>
          <p:nvCxnSpPr>
            <p:cNvPr id="104" name="Прямая соединительная линия 103">
              <a:extLst>
                <a:ext uri="{FF2B5EF4-FFF2-40B4-BE49-F238E27FC236}">
                  <a16:creationId xmlns="" xmlns:a16="http://schemas.microsoft.com/office/drawing/2014/main" id="{72B84E3D-069F-43DD-9DD6-12B88A274FE9}"/>
                </a:ext>
              </a:extLst>
            </p:cNvPr>
            <p:cNvCxnSpPr/>
            <p:nvPr/>
          </p:nvCxnSpPr>
          <p:spPr>
            <a:xfrm flipV="1">
              <a:off x="2143105" y="2928934"/>
              <a:ext cx="2794856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>
              <a:extLst>
                <a:ext uri="{FF2B5EF4-FFF2-40B4-BE49-F238E27FC236}">
                  <a16:creationId xmlns="" xmlns:a16="http://schemas.microsoft.com/office/drawing/2014/main" id="{C8FA96A9-E78B-4847-BD4A-F69F71A1A222}"/>
                </a:ext>
              </a:extLst>
            </p:cNvPr>
            <p:cNvCxnSpPr/>
            <p:nvPr/>
          </p:nvCxnSpPr>
          <p:spPr>
            <a:xfrm rot="16200000" flipH="1">
              <a:off x="2178824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>
              <a:extLst>
                <a:ext uri="{FF2B5EF4-FFF2-40B4-BE49-F238E27FC236}">
                  <a16:creationId xmlns="" xmlns:a16="http://schemas.microsoft.com/office/drawing/2014/main" id="{19BB7567-BFE2-4D44-AEEF-538E961409B9}"/>
                </a:ext>
              </a:extLst>
            </p:cNvPr>
            <p:cNvCxnSpPr/>
            <p:nvPr/>
          </p:nvCxnSpPr>
          <p:spPr>
            <a:xfrm rot="16200000" flipH="1">
              <a:off x="2331224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>
              <a:extLst>
                <a:ext uri="{FF2B5EF4-FFF2-40B4-BE49-F238E27FC236}">
                  <a16:creationId xmlns="" xmlns:a16="http://schemas.microsoft.com/office/drawing/2014/main" id="{50FB79F9-271B-4A2F-92DE-27A198EDDDC5}"/>
                </a:ext>
              </a:extLst>
            </p:cNvPr>
            <p:cNvCxnSpPr/>
            <p:nvPr/>
          </p:nvCxnSpPr>
          <p:spPr>
            <a:xfrm rot="16200000" flipH="1">
              <a:off x="250020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="" xmlns:a16="http://schemas.microsoft.com/office/drawing/2014/main" id="{D0389CC8-1E7B-4661-B23F-58661640B77C}"/>
                </a:ext>
              </a:extLst>
            </p:cNvPr>
            <p:cNvCxnSpPr/>
            <p:nvPr/>
          </p:nvCxnSpPr>
          <p:spPr>
            <a:xfrm rot="16200000" flipH="1">
              <a:off x="2652601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>
              <a:extLst>
                <a:ext uri="{FF2B5EF4-FFF2-40B4-BE49-F238E27FC236}">
                  <a16:creationId xmlns="" xmlns:a16="http://schemas.microsoft.com/office/drawing/2014/main" id="{8C9D353F-6867-4922-8CCA-536B27AA2BF3}"/>
                </a:ext>
              </a:extLst>
            </p:cNvPr>
            <p:cNvCxnSpPr/>
            <p:nvPr/>
          </p:nvCxnSpPr>
          <p:spPr>
            <a:xfrm rot="16200000" flipH="1">
              <a:off x="2812242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>
              <a:extLst>
                <a:ext uri="{FF2B5EF4-FFF2-40B4-BE49-F238E27FC236}">
                  <a16:creationId xmlns="" xmlns:a16="http://schemas.microsoft.com/office/drawing/2014/main" id="{3E8BAE88-2213-4D54-B8B6-011A9DC30451}"/>
                </a:ext>
              </a:extLst>
            </p:cNvPr>
            <p:cNvCxnSpPr/>
            <p:nvPr/>
          </p:nvCxnSpPr>
          <p:spPr>
            <a:xfrm rot="16200000" flipH="1">
              <a:off x="2964642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>
              <a:extLst>
                <a:ext uri="{FF2B5EF4-FFF2-40B4-BE49-F238E27FC236}">
                  <a16:creationId xmlns="" xmlns:a16="http://schemas.microsoft.com/office/drawing/2014/main" id="{4A8D7D5A-BEBA-40B1-90F1-B020BF4D546E}"/>
                </a:ext>
              </a:extLst>
            </p:cNvPr>
            <p:cNvCxnSpPr/>
            <p:nvPr/>
          </p:nvCxnSpPr>
          <p:spPr>
            <a:xfrm rot="16200000" flipH="1">
              <a:off x="3107706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>
              <a:extLst>
                <a:ext uri="{FF2B5EF4-FFF2-40B4-BE49-F238E27FC236}">
                  <a16:creationId xmlns="" xmlns:a16="http://schemas.microsoft.com/office/drawing/2014/main" id="{5C66A390-C45F-484E-A73E-8E941208CA91}"/>
                </a:ext>
              </a:extLst>
            </p:cNvPr>
            <p:cNvCxnSpPr/>
            <p:nvPr/>
          </p:nvCxnSpPr>
          <p:spPr>
            <a:xfrm rot="16200000" flipH="1">
              <a:off x="326010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>
              <a:extLst>
                <a:ext uri="{FF2B5EF4-FFF2-40B4-BE49-F238E27FC236}">
                  <a16:creationId xmlns="" xmlns:a16="http://schemas.microsoft.com/office/drawing/2014/main" id="{DC3AE4E9-F336-41B4-9B24-69BE522C17FD}"/>
                </a:ext>
              </a:extLst>
            </p:cNvPr>
            <p:cNvCxnSpPr/>
            <p:nvPr/>
          </p:nvCxnSpPr>
          <p:spPr>
            <a:xfrm rot="16200000" flipH="1">
              <a:off x="3454996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>
              <a:extLst>
                <a:ext uri="{FF2B5EF4-FFF2-40B4-BE49-F238E27FC236}">
                  <a16:creationId xmlns="" xmlns:a16="http://schemas.microsoft.com/office/drawing/2014/main" id="{B4AE50D4-BE82-4771-9252-D86B0662ACAF}"/>
                </a:ext>
              </a:extLst>
            </p:cNvPr>
            <p:cNvCxnSpPr/>
            <p:nvPr/>
          </p:nvCxnSpPr>
          <p:spPr>
            <a:xfrm rot="16200000" flipH="1">
              <a:off x="3607397" y="2964655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>
              <a:extLst>
                <a:ext uri="{FF2B5EF4-FFF2-40B4-BE49-F238E27FC236}">
                  <a16:creationId xmlns="" xmlns:a16="http://schemas.microsoft.com/office/drawing/2014/main" id="{D6BCA90A-BC2A-4044-81F4-00908CC74F71}"/>
                </a:ext>
              </a:extLst>
            </p:cNvPr>
            <p:cNvCxnSpPr/>
            <p:nvPr/>
          </p:nvCxnSpPr>
          <p:spPr>
            <a:xfrm rot="16200000" flipH="1">
              <a:off x="3776374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>
              <a:extLst>
                <a:ext uri="{FF2B5EF4-FFF2-40B4-BE49-F238E27FC236}">
                  <a16:creationId xmlns="" xmlns:a16="http://schemas.microsoft.com/office/drawing/2014/main" id="{3E02E0B1-C772-43FD-9634-3B89A7706DCC}"/>
                </a:ext>
              </a:extLst>
            </p:cNvPr>
            <p:cNvCxnSpPr/>
            <p:nvPr/>
          </p:nvCxnSpPr>
          <p:spPr>
            <a:xfrm rot="16200000" flipH="1">
              <a:off x="3928774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>
              <a:extLst>
                <a:ext uri="{FF2B5EF4-FFF2-40B4-BE49-F238E27FC236}">
                  <a16:creationId xmlns="" xmlns:a16="http://schemas.microsoft.com/office/drawing/2014/main" id="{92B14D73-D3F0-471C-8248-BE3CEC33610C}"/>
                </a:ext>
              </a:extLst>
            </p:cNvPr>
            <p:cNvCxnSpPr/>
            <p:nvPr/>
          </p:nvCxnSpPr>
          <p:spPr>
            <a:xfrm rot="16200000" flipH="1">
              <a:off x="4088415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>
              <a:extLst>
                <a:ext uri="{FF2B5EF4-FFF2-40B4-BE49-F238E27FC236}">
                  <a16:creationId xmlns="" xmlns:a16="http://schemas.microsoft.com/office/drawing/2014/main" id="{1B9B2429-824D-4DF9-AC2C-8DF9A94C14CE}"/>
                </a:ext>
              </a:extLst>
            </p:cNvPr>
            <p:cNvCxnSpPr/>
            <p:nvPr/>
          </p:nvCxnSpPr>
          <p:spPr>
            <a:xfrm rot="16200000" flipH="1">
              <a:off x="4240815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>
              <a:extLst>
                <a:ext uri="{FF2B5EF4-FFF2-40B4-BE49-F238E27FC236}">
                  <a16:creationId xmlns="" xmlns:a16="http://schemas.microsoft.com/office/drawing/2014/main" id="{3EEC599D-C1A0-4931-A567-7E44EAAFC363}"/>
                </a:ext>
              </a:extLst>
            </p:cNvPr>
            <p:cNvCxnSpPr/>
            <p:nvPr/>
          </p:nvCxnSpPr>
          <p:spPr>
            <a:xfrm rot="16200000" flipH="1">
              <a:off x="4383879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>
              <a:extLst>
                <a:ext uri="{FF2B5EF4-FFF2-40B4-BE49-F238E27FC236}">
                  <a16:creationId xmlns="" xmlns:a16="http://schemas.microsoft.com/office/drawing/2014/main" id="{D8CB1A7B-A8C9-40DF-B179-DC738C3C3A9B}"/>
                </a:ext>
              </a:extLst>
            </p:cNvPr>
            <p:cNvCxnSpPr/>
            <p:nvPr/>
          </p:nvCxnSpPr>
          <p:spPr>
            <a:xfrm rot="16200000" flipH="1">
              <a:off x="4536281" y="2964653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>
              <a:extLst>
                <a:ext uri="{FF2B5EF4-FFF2-40B4-BE49-F238E27FC236}">
                  <a16:creationId xmlns="" xmlns:a16="http://schemas.microsoft.com/office/drawing/2014/main" id="{53A0684B-CF89-4322-8816-83163ABEF46C}"/>
                </a:ext>
              </a:extLst>
            </p:cNvPr>
            <p:cNvCxnSpPr/>
            <p:nvPr/>
          </p:nvCxnSpPr>
          <p:spPr>
            <a:xfrm rot="16200000" flipH="1">
              <a:off x="4679158" y="2964652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>
              <a:extLst>
                <a:ext uri="{FF2B5EF4-FFF2-40B4-BE49-F238E27FC236}">
                  <a16:creationId xmlns="" xmlns:a16="http://schemas.microsoft.com/office/drawing/2014/main" id="{3BE9DD57-278B-40B3-A0D2-6F67BD955EEC}"/>
                </a:ext>
              </a:extLst>
            </p:cNvPr>
            <p:cNvCxnSpPr/>
            <p:nvPr/>
          </p:nvCxnSpPr>
          <p:spPr>
            <a:xfrm rot="16200000" flipH="1">
              <a:off x="4831557" y="2964654"/>
              <a:ext cx="276228" cy="20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5BB6FB6-DF72-4D6F-8865-BCCEB705572C}"/>
              </a:ext>
            </a:extLst>
          </p:cNvPr>
          <p:cNvSpPr txBox="1"/>
          <p:nvPr/>
        </p:nvSpPr>
        <p:spPr>
          <a:xfrm>
            <a:off x="7689417" y="877305"/>
            <a:ext cx="2339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With greenhouse</a:t>
            </a:r>
            <a:endParaRPr lang="ru-RU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493EEFE-0E22-4D50-8F73-796F0F83E809}"/>
              </a:ext>
            </a:extLst>
          </p:cNvPr>
          <p:cNvSpPr txBox="1"/>
          <p:nvPr/>
        </p:nvSpPr>
        <p:spPr>
          <a:xfrm>
            <a:off x="2044601" y="860110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Without greenhouse</a:t>
            </a:r>
            <a:endParaRPr lang="ru-RU" sz="2400" dirty="0"/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E339EB7B-BAAA-4450-A942-1AF3E1F988FB}"/>
              </a:ext>
            </a:extLst>
          </p:cNvPr>
          <p:cNvSpPr txBox="1"/>
          <p:nvPr/>
        </p:nvSpPr>
        <p:spPr>
          <a:xfrm>
            <a:off x="1209801" y="5402984"/>
            <a:ext cx="9809848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The rate of heat loss due to radiation decreases</a:t>
            </a:r>
            <a:r>
              <a:rPr lang="ru-RU" sz="2800" dirty="0"/>
              <a:t>,</a:t>
            </a:r>
            <a:r>
              <a:rPr lang="en-US" sz="2800" dirty="0"/>
              <a:t> because infrared radiation reflects from the plastic-glass walls</a:t>
            </a:r>
            <a:endParaRPr lang="ru-RU" sz="2800" dirty="0"/>
          </a:p>
        </p:txBody>
      </p:sp>
      <p:sp>
        <p:nvSpPr>
          <p:cNvPr id="131" name="Прямоугольник 130">
            <a:extLst>
              <a:ext uri="{FF2B5EF4-FFF2-40B4-BE49-F238E27FC236}">
                <a16:creationId xmlns="" xmlns:a16="http://schemas.microsoft.com/office/drawing/2014/main" id="{58600AF3-3AC8-4F58-A0BF-D916008C9B65}"/>
              </a:ext>
            </a:extLst>
          </p:cNvPr>
          <p:cNvSpPr/>
          <p:nvPr/>
        </p:nvSpPr>
        <p:spPr>
          <a:xfrm>
            <a:off x="8098902" y="3287578"/>
            <a:ext cx="1420678" cy="1369958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A901F90E-B94F-4EF0-8573-0BEFBA4C215B}"/>
              </a:ext>
            </a:extLst>
          </p:cNvPr>
          <p:cNvGrpSpPr/>
          <p:nvPr/>
        </p:nvGrpSpPr>
        <p:grpSpPr>
          <a:xfrm>
            <a:off x="1398333" y="2141950"/>
            <a:ext cx="3930907" cy="2300551"/>
            <a:chOff x="1169996" y="1863005"/>
            <a:chExt cx="4314729" cy="2509414"/>
          </a:xfrm>
        </p:grpSpPr>
        <p:sp>
          <p:nvSpPr>
            <p:cNvPr id="8" name="Полилиния: фигура 7">
              <a:extLst>
                <a:ext uri="{FF2B5EF4-FFF2-40B4-BE49-F238E27FC236}">
                  <a16:creationId xmlns="" xmlns:a16="http://schemas.microsoft.com/office/drawing/2014/main" id="{AA7C5C64-B79C-45A9-BDFE-C98D71845346}"/>
                </a:ext>
              </a:extLst>
            </p:cNvPr>
            <p:cNvSpPr/>
            <p:nvPr/>
          </p:nvSpPr>
          <p:spPr>
            <a:xfrm>
              <a:off x="1169996" y="4210375"/>
              <a:ext cx="1420678" cy="162044"/>
            </a:xfrm>
            <a:custGeom>
              <a:avLst/>
              <a:gdLst>
                <a:gd name="connsiteX0" fmla="*/ 2601731 w 2601731"/>
                <a:gd name="connsiteY0" fmla="*/ 834725 h 846362"/>
                <a:gd name="connsiteX1" fmla="*/ 2138743 w 2601731"/>
                <a:gd name="connsiteY1" fmla="*/ 753702 h 846362"/>
                <a:gd name="connsiteX2" fmla="*/ 1860951 w 2601731"/>
                <a:gd name="connsiteY2" fmla="*/ 151818 h 846362"/>
                <a:gd name="connsiteX3" fmla="*/ 1490561 w 2601731"/>
                <a:gd name="connsiteY3" fmla="*/ 742127 h 846362"/>
                <a:gd name="connsiteX4" fmla="*/ 981275 w 2601731"/>
                <a:gd name="connsiteY4" fmla="*/ 36072 h 846362"/>
                <a:gd name="connsiteX5" fmla="*/ 553012 w 2601731"/>
                <a:gd name="connsiteY5" fmla="*/ 742127 h 846362"/>
                <a:gd name="connsiteX6" fmla="*/ 136323 w 2601731"/>
                <a:gd name="connsiteY6" fmla="*/ 1347 h 846362"/>
                <a:gd name="connsiteX7" fmla="*/ 9002 w 2601731"/>
                <a:gd name="connsiteY7" fmla="*/ 545358 h 846362"/>
                <a:gd name="connsiteX8" fmla="*/ 20576 w 2601731"/>
                <a:gd name="connsiteY8" fmla="*/ 556932 h 846362"/>
                <a:gd name="connsiteX0" fmla="*/ 2532283 w 2532283"/>
                <a:gd name="connsiteY0" fmla="*/ 221266 h 753889"/>
                <a:gd name="connsiteX1" fmla="*/ 2138743 w 2532283"/>
                <a:gd name="connsiteY1" fmla="*/ 753702 h 753889"/>
                <a:gd name="connsiteX2" fmla="*/ 1860951 w 2532283"/>
                <a:gd name="connsiteY2" fmla="*/ 151818 h 753889"/>
                <a:gd name="connsiteX3" fmla="*/ 1490561 w 2532283"/>
                <a:gd name="connsiteY3" fmla="*/ 742127 h 753889"/>
                <a:gd name="connsiteX4" fmla="*/ 981275 w 2532283"/>
                <a:gd name="connsiteY4" fmla="*/ 36072 h 753889"/>
                <a:gd name="connsiteX5" fmla="*/ 553012 w 2532283"/>
                <a:gd name="connsiteY5" fmla="*/ 742127 h 753889"/>
                <a:gd name="connsiteX6" fmla="*/ 136323 w 2532283"/>
                <a:gd name="connsiteY6" fmla="*/ 1347 h 753889"/>
                <a:gd name="connsiteX7" fmla="*/ 9002 w 2532283"/>
                <a:gd name="connsiteY7" fmla="*/ 545358 h 753889"/>
                <a:gd name="connsiteX8" fmla="*/ 20576 w 2532283"/>
                <a:gd name="connsiteY8" fmla="*/ 556932 h 753889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981275 w 2532283"/>
                <a:gd name="connsiteY4" fmla="*/ 36072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1050724 w 2532283"/>
                <a:gd name="connsiteY4" fmla="*/ 151819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583 h 766317"/>
                <a:gd name="connsiteX1" fmla="*/ 2138743 w 2532283"/>
                <a:gd name="connsiteY1" fmla="*/ 754019 h 766317"/>
                <a:gd name="connsiteX2" fmla="*/ 1860951 w 2532283"/>
                <a:gd name="connsiteY2" fmla="*/ 152135 h 766317"/>
                <a:gd name="connsiteX3" fmla="*/ 1490561 w 2532283"/>
                <a:gd name="connsiteY3" fmla="*/ 742444 h 766317"/>
                <a:gd name="connsiteX4" fmla="*/ 1050724 w 2532283"/>
                <a:gd name="connsiteY4" fmla="*/ 152136 h 766317"/>
                <a:gd name="connsiteX5" fmla="*/ 726633 w 2532283"/>
                <a:gd name="connsiteY5" fmla="*/ 765593 h 766317"/>
                <a:gd name="connsiteX6" fmla="*/ 136323 w 2532283"/>
                <a:gd name="connsiteY6" fmla="*/ 1664 h 766317"/>
                <a:gd name="connsiteX7" fmla="*/ 9002 w 2532283"/>
                <a:gd name="connsiteY7" fmla="*/ 545675 h 766317"/>
                <a:gd name="connsiteX8" fmla="*/ 20576 w 2532283"/>
                <a:gd name="connsiteY8" fmla="*/ 557249 h 766317"/>
                <a:gd name="connsiteX0" fmla="*/ 2548573 w 2548573"/>
                <a:gd name="connsiteY0" fmla="*/ 69466 h 613480"/>
                <a:gd name="connsiteX1" fmla="*/ 2155033 w 2548573"/>
                <a:gd name="connsiteY1" fmla="*/ 601902 h 613480"/>
                <a:gd name="connsiteX2" fmla="*/ 1877241 w 2548573"/>
                <a:gd name="connsiteY2" fmla="*/ 18 h 613480"/>
                <a:gd name="connsiteX3" fmla="*/ 1506851 w 2548573"/>
                <a:gd name="connsiteY3" fmla="*/ 590327 h 613480"/>
                <a:gd name="connsiteX4" fmla="*/ 1067014 w 2548573"/>
                <a:gd name="connsiteY4" fmla="*/ 19 h 613480"/>
                <a:gd name="connsiteX5" fmla="*/ 742923 w 2548573"/>
                <a:gd name="connsiteY5" fmla="*/ 613476 h 613480"/>
                <a:gd name="connsiteX6" fmla="*/ 372532 w 2548573"/>
                <a:gd name="connsiteY6" fmla="*/ 11592 h 613480"/>
                <a:gd name="connsiteX7" fmla="*/ 25292 w 2548573"/>
                <a:gd name="connsiteY7" fmla="*/ 393558 h 613480"/>
                <a:gd name="connsiteX8" fmla="*/ 36866 w 2548573"/>
                <a:gd name="connsiteY8" fmla="*/ 405132 h 613480"/>
                <a:gd name="connsiteX0" fmla="*/ 2525823 w 2525823"/>
                <a:gd name="connsiteY0" fmla="*/ 69466 h 631180"/>
                <a:gd name="connsiteX1" fmla="*/ 2132283 w 2525823"/>
                <a:gd name="connsiteY1" fmla="*/ 601902 h 631180"/>
                <a:gd name="connsiteX2" fmla="*/ 1854491 w 2525823"/>
                <a:gd name="connsiteY2" fmla="*/ 18 h 631180"/>
                <a:gd name="connsiteX3" fmla="*/ 1484101 w 2525823"/>
                <a:gd name="connsiteY3" fmla="*/ 590327 h 631180"/>
                <a:gd name="connsiteX4" fmla="*/ 1044264 w 2525823"/>
                <a:gd name="connsiteY4" fmla="*/ 19 h 631180"/>
                <a:gd name="connsiteX5" fmla="*/ 720173 w 2525823"/>
                <a:gd name="connsiteY5" fmla="*/ 613476 h 631180"/>
                <a:gd name="connsiteX6" fmla="*/ 349782 w 2525823"/>
                <a:gd name="connsiteY6" fmla="*/ 11592 h 631180"/>
                <a:gd name="connsiteX7" fmla="*/ 2542 w 2525823"/>
                <a:gd name="connsiteY7" fmla="*/ 393558 h 631180"/>
                <a:gd name="connsiteX8" fmla="*/ 187736 w 2525823"/>
                <a:gd name="connsiteY8" fmla="*/ 625051 h 631180"/>
                <a:gd name="connsiteX0" fmla="*/ 2338087 w 2338087"/>
                <a:gd name="connsiteY0" fmla="*/ 69466 h 625051"/>
                <a:gd name="connsiteX1" fmla="*/ 1944547 w 2338087"/>
                <a:gd name="connsiteY1" fmla="*/ 601902 h 625051"/>
                <a:gd name="connsiteX2" fmla="*/ 1666755 w 2338087"/>
                <a:gd name="connsiteY2" fmla="*/ 18 h 625051"/>
                <a:gd name="connsiteX3" fmla="*/ 1296365 w 2338087"/>
                <a:gd name="connsiteY3" fmla="*/ 590327 h 625051"/>
                <a:gd name="connsiteX4" fmla="*/ 856528 w 2338087"/>
                <a:gd name="connsiteY4" fmla="*/ 19 h 625051"/>
                <a:gd name="connsiteX5" fmla="*/ 532437 w 2338087"/>
                <a:gd name="connsiteY5" fmla="*/ 613476 h 625051"/>
                <a:gd name="connsiteX6" fmla="*/ 162046 w 2338087"/>
                <a:gd name="connsiteY6" fmla="*/ 11592 h 625051"/>
                <a:gd name="connsiteX7" fmla="*/ 0 w 2338087"/>
                <a:gd name="connsiteY7" fmla="*/ 625051 h 625051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925976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8087" h="636613">
                  <a:moveTo>
                    <a:pt x="2338087" y="81028"/>
                  </a:moveTo>
                  <a:cubicBezTo>
                    <a:pt x="2203048" y="259471"/>
                    <a:pt x="2056436" y="625039"/>
                    <a:pt x="1944547" y="613464"/>
                  </a:cubicBezTo>
                  <a:cubicBezTo>
                    <a:pt x="1832658" y="601889"/>
                    <a:pt x="1774785" y="13509"/>
                    <a:pt x="1666755" y="11580"/>
                  </a:cubicBezTo>
                  <a:cubicBezTo>
                    <a:pt x="1558725" y="9651"/>
                    <a:pt x="1419828" y="601889"/>
                    <a:pt x="1296365" y="601889"/>
                  </a:cubicBezTo>
                  <a:cubicBezTo>
                    <a:pt x="1172902" y="601889"/>
                    <a:pt x="1053297" y="7723"/>
                    <a:pt x="925976" y="11581"/>
                  </a:cubicBezTo>
                  <a:cubicBezTo>
                    <a:pt x="798655" y="15439"/>
                    <a:pt x="650113" y="626967"/>
                    <a:pt x="532437" y="625038"/>
                  </a:cubicBezTo>
                  <a:cubicBezTo>
                    <a:pt x="414761" y="623109"/>
                    <a:pt x="308660" y="-1925"/>
                    <a:pt x="219920" y="4"/>
                  </a:cubicBezTo>
                  <a:cubicBezTo>
                    <a:pt x="131181" y="1933"/>
                    <a:pt x="33760" y="508809"/>
                    <a:pt x="0" y="636613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олилиния: фигура 96">
              <a:extLst>
                <a:ext uri="{FF2B5EF4-FFF2-40B4-BE49-F238E27FC236}">
                  <a16:creationId xmlns="" xmlns:a16="http://schemas.microsoft.com/office/drawing/2014/main" id="{4B1ED7D7-2E0A-43BE-A951-B65249B01900}"/>
                </a:ext>
              </a:extLst>
            </p:cNvPr>
            <p:cNvSpPr/>
            <p:nvPr/>
          </p:nvSpPr>
          <p:spPr>
            <a:xfrm rot="5400000">
              <a:off x="2224129" y="2510321"/>
              <a:ext cx="1420678" cy="162044"/>
            </a:xfrm>
            <a:custGeom>
              <a:avLst/>
              <a:gdLst>
                <a:gd name="connsiteX0" fmla="*/ 2601731 w 2601731"/>
                <a:gd name="connsiteY0" fmla="*/ 834725 h 846362"/>
                <a:gd name="connsiteX1" fmla="*/ 2138743 w 2601731"/>
                <a:gd name="connsiteY1" fmla="*/ 753702 h 846362"/>
                <a:gd name="connsiteX2" fmla="*/ 1860951 w 2601731"/>
                <a:gd name="connsiteY2" fmla="*/ 151818 h 846362"/>
                <a:gd name="connsiteX3" fmla="*/ 1490561 w 2601731"/>
                <a:gd name="connsiteY3" fmla="*/ 742127 h 846362"/>
                <a:gd name="connsiteX4" fmla="*/ 981275 w 2601731"/>
                <a:gd name="connsiteY4" fmla="*/ 36072 h 846362"/>
                <a:gd name="connsiteX5" fmla="*/ 553012 w 2601731"/>
                <a:gd name="connsiteY5" fmla="*/ 742127 h 846362"/>
                <a:gd name="connsiteX6" fmla="*/ 136323 w 2601731"/>
                <a:gd name="connsiteY6" fmla="*/ 1347 h 846362"/>
                <a:gd name="connsiteX7" fmla="*/ 9002 w 2601731"/>
                <a:gd name="connsiteY7" fmla="*/ 545358 h 846362"/>
                <a:gd name="connsiteX8" fmla="*/ 20576 w 2601731"/>
                <a:gd name="connsiteY8" fmla="*/ 556932 h 846362"/>
                <a:gd name="connsiteX0" fmla="*/ 2532283 w 2532283"/>
                <a:gd name="connsiteY0" fmla="*/ 221266 h 753889"/>
                <a:gd name="connsiteX1" fmla="*/ 2138743 w 2532283"/>
                <a:gd name="connsiteY1" fmla="*/ 753702 h 753889"/>
                <a:gd name="connsiteX2" fmla="*/ 1860951 w 2532283"/>
                <a:gd name="connsiteY2" fmla="*/ 151818 h 753889"/>
                <a:gd name="connsiteX3" fmla="*/ 1490561 w 2532283"/>
                <a:gd name="connsiteY3" fmla="*/ 742127 h 753889"/>
                <a:gd name="connsiteX4" fmla="*/ 981275 w 2532283"/>
                <a:gd name="connsiteY4" fmla="*/ 36072 h 753889"/>
                <a:gd name="connsiteX5" fmla="*/ 553012 w 2532283"/>
                <a:gd name="connsiteY5" fmla="*/ 742127 h 753889"/>
                <a:gd name="connsiteX6" fmla="*/ 136323 w 2532283"/>
                <a:gd name="connsiteY6" fmla="*/ 1347 h 753889"/>
                <a:gd name="connsiteX7" fmla="*/ 9002 w 2532283"/>
                <a:gd name="connsiteY7" fmla="*/ 545358 h 753889"/>
                <a:gd name="connsiteX8" fmla="*/ 20576 w 2532283"/>
                <a:gd name="connsiteY8" fmla="*/ 556932 h 753889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981275 w 2532283"/>
                <a:gd name="connsiteY4" fmla="*/ 36072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1050724 w 2532283"/>
                <a:gd name="connsiteY4" fmla="*/ 151819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583 h 766317"/>
                <a:gd name="connsiteX1" fmla="*/ 2138743 w 2532283"/>
                <a:gd name="connsiteY1" fmla="*/ 754019 h 766317"/>
                <a:gd name="connsiteX2" fmla="*/ 1860951 w 2532283"/>
                <a:gd name="connsiteY2" fmla="*/ 152135 h 766317"/>
                <a:gd name="connsiteX3" fmla="*/ 1490561 w 2532283"/>
                <a:gd name="connsiteY3" fmla="*/ 742444 h 766317"/>
                <a:gd name="connsiteX4" fmla="*/ 1050724 w 2532283"/>
                <a:gd name="connsiteY4" fmla="*/ 152136 h 766317"/>
                <a:gd name="connsiteX5" fmla="*/ 726633 w 2532283"/>
                <a:gd name="connsiteY5" fmla="*/ 765593 h 766317"/>
                <a:gd name="connsiteX6" fmla="*/ 136323 w 2532283"/>
                <a:gd name="connsiteY6" fmla="*/ 1664 h 766317"/>
                <a:gd name="connsiteX7" fmla="*/ 9002 w 2532283"/>
                <a:gd name="connsiteY7" fmla="*/ 545675 h 766317"/>
                <a:gd name="connsiteX8" fmla="*/ 20576 w 2532283"/>
                <a:gd name="connsiteY8" fmla="*/ 557249 h 766317"/>
                <a:gd name="connsiteX0" fmla="*/ 2548573 w 2548573"/>
                <a:gd name="connsiteY0" fmla="*/ 69466 h 613480"/>
                <a:gd name="connsiteX1" fmla="*/ 2155033 w 2548573"/>
                <a:gd name="connsiteY1" fmla="*/ 601902 h 613480"/>
                <a:gd name="connsiteX2" fmla="*/ 1877241 w 2548573"/>
                <a:gd name="connsiteY2" fmla="*/ 18 h 613480"/>
                <a:gd name="connsiteX3" fmla="*/ 1506851 w 2548573"/>
                <a:gd name="connsiteY3" fmla="*/ 590327 h 613480"/>
                <a:gd name="connsiteX4" fmla="*/ 1067014 w 2548573"/>
                <a:gd name="connsiteY4" fmla="*/ 19 h 613480"/>
                <a:gd name="connsiteX5" fmla="*/ 742923 w 2548573"/>
                <a:gd name="connsiteY5" fmla="*/ 613476 h 613480"/>
                <a:gd name="connsiteX6" fmla="*/ 372532 w 2548573"/>
                <a:gd name="connsiteY6" fmla="*/ 11592 h 613480"/>
                <a:gd name="connsiteX7" fmla="*/ 25292 w 2548573"/>
                <a:gd name="connsiteY7" fmla="*/ 393558 h 613480"/>
                <a:gd name="connsiteX8" fmla="*/ 36866 w 2548573"/>
                <a:gd name="connsiteY8" fmla="*/ 405132 h 613480"/>
                <a:gd name="connsiteX0" fmla="*/ 2525823 w 2525823"/>
                <a:gd name="connsiteY0" fmla="*/ 69466 h 631180"/>
                <a:gd name="connsiteX1" fmla="*/ 2132283 w 2525823"/>
                <a:gd name="connsiteY1" fmla="*/ 601902 h 631180"/>
                <a:gd name="connsiteX2" fmla="*/ 1854491 w 2525823"/>
                <a:gd name="connsiteY2" fmla="*/ 18 h 631180"/>
                <a:gd name="connsiteX3" fmla="*/ 1484101 w 2525823"/>
                <a:gd name="connsiteY3" fmla="*/ 590327 h 631180"/>
                <a:gd name="connsiteX4" fmla="*/ 1044264 w 2525823"/>
                <a:gd name="connsiteY4" fmla="*/ 19 h 631180"/>
                <a:gd name="connsiteX5" fmla="*/ 720173 w 2525823"/>
                <a:gd name="connsiteY5" fmla="*/ 613476 h 631180"/>
                <a:gd name="connsiteX6" fmla="*/ 349782 w 2525823"/>
                <a:gd name="connsiteY6" fmla="*/ 11592 h 631180"/>
                <a:gd name="connsiteX7" fmla="*/ 2542 w 2525823"/>
                <a:gd name="connsiteY7" fmla="*/ 393558 h 631180"/>
                <a:gd name="connsiteX8" fmla="*/ 187736 w 2525823"/>
                <a:gd name="connsiteY8" fmla="*/ 625051 h 631180"/>
                <a:gd name="connsiteX0" fmla="*/ 2338087 w 2338087"/>
                <a:gd name="connsiteY0" fmla="*/ 69466 h 625051"/>
                <a:gd name="connsiteX1" fmla="*/ 1944547 w 2338087"/>
                <a:gd name="connsiteY1" fmla="*/ 601902 h 625051"/>
                <a:gd name="connsiteX2" fmla="*/ 1666755 w 2338087"/>
                <a:gd name="connsiteY2" fmla="*/ 18 h 625051"/>
                <a:gd name="connsiteX3" fmla="*/ 1296365 w 2338087"/>
                <a:gd name="connsiteY3" fmla="*/ 590327 h 625051"/>
                <a:gd name="connsiteX4" fmla="*/ 856528 w 2338087"/>
                <a:gd name="connsiteY4" fmla="*/ 19 h 625051"/>
                <a:gd name="connsiteX5" fmla="*/ 532437 w 2338087"/>
                <a:gd name="connsiteY5" fmla="*/ 613476 h 625051"/>
                <a:gd name="connsiteX6" fmla="*/ 162046 w 2338087"/>
                <a:gd name="connsiteY6" fmla="*/ 11592 h 625051"/>
                <a:gd name="connsiteX7" fmla="*/ 0 w 2338087"/>
                <a:gd name="connsiteY7" fmla="*/ 625051 h 625051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925976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8087" h="636613">
                  <a:moveTo>
                    <a:pt x="2338087" y="81028"/>
                  </a:moveTo>
                  <a:cubicBezTo>
                    <a:pt x="2203048" y="259471"/>
                    <a:pt x="2056436" y="625039"/>
                    <a:pt x="1944547" y="613464"/>
                  </a:cubicBezTo>
                  <a:cubicBezTo>
                    <a:pt x="1832658" y="601889"/>
                    <a:pt x="1774785" y="13509"/>
                    <a:pt x="1666755" y="11580"/>
                  </a:cubicBezTo>
                  <a:cubicBezTo>
                    <a:pt x="1558725" y="9651"/>
                    <a:pt x="1419828" y="601889"/>
                    <a:pt x="1296365" y="601889"/>
                  </a:cubicBezTo>
                  <a:cubicBezTo>
                    <a:pt x="1172902" y="601889"/>
                    <a:pt x="1053297" y="7723"/>
                    <a:pt x="925976" y="11581"/>
                  </a:cubicBezTo>
                  <a:cubicBezTo>
                    <a:pt x="798655" y="15439"/>
                    <a:pt x="650113" y="626967"/>
                    <a:pt x="532437" y="625038"/>
                  </a:cubicBezTo>
                  <a:cubicBezTo>
                    <a:pt x="414761" y="623109"/>
                    <a:pt x="308660" y="-1925"/>
                    <a:pt x="219920" y="4"/>
                  </a:cubicBezTo>
                  <a:cubicBezTo>
                    <a:pt x="131181" y="1933"/>
                    <a:pt x="33760" y="508809"/>
                    <a:pt x="0" y="636613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олилиния: фигура 98">
              <a:extLst>
                <a:ext uri="{FF2B5EF4-FFF2-40B4-BE49-F238E27FC236}">
                  <a16:creationId xmlns="" xmlns:a16="http://schemas.microsoft.com/office/drawing/2014/main" id="{A0B6A0AE-A07E-4DFB-AE09-7E8CDFB05B82}"/>
                </a:ext>
              </a:extLst>
            </p:cNvPr>
            <p:cNvSpPr/>
            <p:nvPr/>
          </p:nvSpPr>
          <p:spPr>
            <a:xfrm>
              <a:off x="1198513" y="3567309"/>
              <a:ext cx="1420678" cy="162044"/>
            </a:xfrm>
            <a:custGeom>
              <a:avLst/>
              <a:gdLst>
                <a:gd name="connsiteX0" fmla="*/ 2601731 w 2601731"/>
                <a:gd name="connsiteY0" fmla="*/ 834725 h 846362"/>
                <a:gd name="connsiteX1" fmla="*/ 2138743 w 2601731"/>
                <a:gd name="connsiteY1" fmla="*/ 753702 h 846362"/>
                <a:gd name="connsiteX2" fmla="*/ 1860951 w 2601731"/>
                <a:gd name="connsiteY2" fmla="*/ 151818 h 846362"/>
                <a:gd name="connsiteX3" fmla="*/ 1490561 w 2601731"/>
                <a:gd name="connsiteY3" fmla="*/ 742127 h 846362"/>
                <a:gd name="connsiteX4" fmla="*/ 981275 w 2601731"/>
                <a:gd name="connsiteY4" fmla="*/ 36072 h 846362"/>
                <a:gd name="connsiteX5" fmla="*/ 553012 w 2601731"/>
                <a:gd name="connsiteY5" fmla="*/ 742127 h 846362"/>
                <a:gd name="connsiteX6" fmla="*/ 136323 w 2601731"/>
                <a:gd name="connsiteY6" fmla="*/ 1347 h 846362"/>
                <a:gd name="connsiteX7" fmla="*/ 9002 w 2601731"/>
                <a:gd name="connsiteY7" fmla="*/ 545358 h 846362"/>
                <a:gd name="connsiteX8" fmla="*/ 20576 w 2601731"/>
                <a:gd name="connsiteY8" fmla="*/ 556932 h 846362"/>
                <a:gd name="connsiteX0" fmla="*/ 2532283 w 2532283"/>
                <a:gd name="connsiteY0" fmla="*/ 221266 h 753889"/>
                <a:gd name="connsiteX1" fmla="*/ 2138743 w 2532283"/>
                <a:gd name="connsiteY1" fmla="*/ 753702 h 753889"/>
                <a:gd name="connsiteX2" fmla="*/ 1860951 w 2532283"/>
                <a:gd name="connsiteY2" fmla="*/ 151818 h 753889"/>
                <a:gd name="connsiteX3" fmla="*/ 1490561 w 2532283"/>
                <a:gd name="connsiteY3" fmla="*/ 742127 h 753889"/>
                <a:gd name="connsiteX4" fmla="*/ 981275 w 2532283"/>
                <a:gd name="connsiteY4" fmla="*/ 36072 h 753889"/>
                <a:gd name="connsiteX5" fmla="*/ 553012 w 2532283"/>
                <a:gd name="connsiteY5" fmla="*/ 742127 h 753889"/>
                <a:gd name="connsiteX6" fmla="*/ 136323 w 2532283"/>
                <a:gd name="connsiteY6" fmla="*/ 1347 h 753889"/>
                <a:gd name="connsiteX7" fmla="*/ 9002 w 2532283"/>
                <a:gd name="connsiteY7" fmla="*/ 545358 h 753889"/>
                <a:gd name="connsiteX8" fmla="*/ 20576 w 2532283"/>
                <a:gd name="connsiteY8" fmla="*/ 556932 h 753889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981275 w 2532283"/>
                <a:gd name="connsiteY4" fmla="*/ 36072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1050724 w 2532283"/>
                <a:gd name="connsiteY4" fmla="*/ 151819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583 h 766317"/>
                <a:gd name="connsiteX1" fmla="*/ 2138743 w 2532283"/>
                <a:gd name="connsiteY1" fmla="*/ 754019 h 766317"/>
                <a:gd name="connsiteX2" fmla="*/ 1860951 w 2532283"/>
                <a:gd name="connsiteY2" fmla="*/ 152135 h 766317"/>
                <a:gd name="connsiteX3" fmla="*/ 1490561 w 2532283"/>
                <a:gd name="connsiteY3" fmla="*/ 742444 h 766317"/>
                <a:gd name="connsiteX4" fmla="*/ 1050724 w 2532283"/>
                <a:gd name="connsiteY4" fmla="*/ 152136 h 766317"/>
                <a:gd name="connsiteX5" fmla="*/ 726633 w 2532283"/>
                <a:gd name="connsiteY5" fmla="*/ 765593 h 766317"/>
                <a:gd name="connsiteX6" fmla="*/ 136323 w 2532283"/>
                <a:gd name="connsiteY6" fmla="*/ 1664 h 766317"/>
                <a:gd name="connsiteX7" fmla="*/ 9002 w 2532283"/>
                <a:gd name="connsiteY7" fmla="*/ 545675 h 766317"/>
                <a:gd name="connsiteX8" fmla="*/ 20576 w 2532283"/>
                <a:gd name="connsiteY8" fmla="*/ 557249 h 766317"/>
                <a:gd name="connsiteX0" fmla="*/ 2548573 w 2548573"/>
                <a:gd name="connsiteY0" fmla="*/ 69466 h 613480"/>
                <a:gd name="connsiteX1" fmla="*/ 2155033 w 2548573"/>
                <a:gd name="connsiteY1" fmla="*/ 601902 h 613480"/>
                <a:gd name="connsiteX2" fmla="*/ 1877241 w 2548573"/>
                <a:gd name="connsiteY2" fmla="*/ 18 h 613480"/>
                <a:gd name="connsiteX3" fmla="*/ 1506851 w 2548573"/>
                <a:gd name="connsiteY3" fmla="*/ 590327 h 613480"/>
                <a:gd name="connsiteX4" fmla="*/ 1067014 w 2548573"/>
                <a:gd name="connsiteY4" fmla="*/ 19 h 613480"/>
                <a:gd name="connsiteX5" fmla="*/ 742923 w 2548573"/>
                <a:gd name="connsiteY5" fmla="*/ 613476 h 613480"/>
                <a:gd name="connsiteX6" fmla="*/ 372532 w 2548573"/>
                <a:gd name="connsiteY6" fmla="*/ 11592 h 613480"/>
                <a:gd name="connsiteX7" fmla="*/ 25292 w 2548573"/>
                <a:gd name="connsiteY7" fmla="*/ 393558 h 613480"/>
                <a:gd name="connsiteX8" fmla="*/ 36866 w 2548573"/>
                <a:gd name="connsiteY8" fmla="*/ 405132 h 613480"/>
                <a:gd name="connsiteX0" fmla="*/ 2525823 w 2525823"/>
                <a:gd name="connsiteY0" fmla="*/ 69466 h 631180"/>
                <a:gd name="connsiteX1" fmla="*/ 2132283 w 2525823"/>
                <a:gd name="connsiteY1" fmla="*/ 601902 h 631180"/>
                <a:gd name="connsiteX2" fmla="*/ 1854491 w 2525823"/>
                <a:gd name="connsiteY2" fmla="*/ 18 h 631180"/>
                <a:gd name="connsiteX3" fmla="*/ 1484101 w 2525823"/>
                <a:gd name="connsiteY3" fmla="*/ 590327 h 631180"/>
                <a:gd name="connsiteX4" fmla="*/ 1044264 w 2525823"/>
                <a:gd name="connsiteY4" fmla="*/ 19 h 631180"/>
                <a:gd name="connsiteX5" fmla="*/ 720173 w 2525823"/>
                <a:gd name="connsiteY5" fmla="*/ 613476 h 631180"/>
                <a:gd name="connsiteX6" fmla="*/ 349782 w 2525823"/>
                <a:gd name="connsiteY6" fmla="*/ 11592 h 631180"/>
                <a:gd name="connsiteX7" fmla="*/ 2542 w 2525823"/>
                <a:gd name="connsiteY7" fmla="*/ 393558 h 631180"/>
                <a:gd name="connsiteX8" fmla="*/ 187736 w 2525823"/>
                <a:gd name="connsiteY8" fmla="*/ 625051 h 631180"/>
                <a:gd name="connsiteX0" fmla="*/ 2338087 w 2338087"/>
                <a:gd name="connsiteY0" fmla="*/ 69466 h 625051"/>
                <a:gd name="connsiteX1" fmla="*/ 1944547 w 2338087"/>
                <a:gd name="connsiteY1" fmla="*/ 601902 h 625051"/>
                <a:gd name="connsiteX2" fmla="*/ 1666755 w 2338087"/>
                <a:gd name="connsiteY2" fmla="*/ 18 h 625051"/>
                <a:gd name="connsiteX3" fmla="*/ 1296365 w 2338087"/>
                <a:gd name="connsiteY3" fmla="*/ 590327 h 625051"/>
                <a:gd name="connsiteX4" fmla="*/ 856528 w 2338087"/>
                <a:gd name="connsiteY4" fmla="*/ 19 h 625051"/>
                <a:gd name="connsiteX5" fmla="*/ 532437 w 2338087"/>
                <a:gd name="connsiteY5" fmla="*/ 613476 h 625051"/>
                <a:gd name="connsiteX6" fmla="*/ 162046 w 2338087"/>
                <a:gd name="connsiteY6" fmla="*/ 11592 h 625051"/>
                <a:gd name="connsiteX7" fmla="*/ 0 w 2338087"/>
                <a:gd name="connsiteY7" fmla="*/ 625051 h 625051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925976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8087" h="636613">
                  <a:moveTo>
                    <a:pt x="2338087" y="81028"/>
                  </a:moveTo>
                  <a:cubicBezTo>
                    <a:pt x="2203048" y="259471"/>
                    <a:pt x="2056436" y="625039"/>
                    <a:pt x="1944547" y="613464"/>
                  </a:cubicBezTo>
                  <a:cubicBezTo>
                    <a:pt x="1832658" y="601889"/>
                    <a:pt x="1774785" y="13509"/>
                    <a:pt x="1666755" y="11580"/>
                  </a:cubicBezTo>
                  <a:cubicBezTo>
                    <a:pt x="1558725" y="9651"/>
                    <a:pt x="1419828" y="601889"/>
                    <a:pt x="1296365" y="601889"/>
                  </a:cubicBezTo>
                  <a:cubicBezTo>
                    <a:pt x="1172902" y="601889"/>
                    <a:pt x="1053297" y="7723"/>
                    <a:pt x="925976" y="11581"/>
                  </a:cubicBezTo>
                  <a:cubicBezTo>
                    <a:pt x="798655" y="15439"/>
                    <a:pt x="650113" y="626967"/>
                    <a:pt x="532437" y="625038"/>
                  </a:cubicBezTo>
                  <a:cubicBezTo>
                    <a:pt x="414761" y="623109"/>
                    <a:pt x="308660" y="-1925"/>
                    <a:pt x="219920" y="4"/>
                  </a:cubicBezTo>
                  <a:cubicBezTo>
                    <a:pt x="131181" y="1933"/>
                    <a:pt x="33760" y="508809"/>
                    <a:pt x="0" y="636613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: фигура 100">
              <a:extLst>
                <a:ext uri="{FF2B5EF4-FFF2-40B4-BE49-F238E27FC236}">
                  <a16:creationId xmlns="" xmlns:a16="http://schemas.microsoft.com/office/drawing/2014/main" id="{EA9E79E9-60B5-4813-AE63-4B511FA9EF79}"/>
                </a:ext>
              </a:extLst>
            </p:cNvPr>
            <p:cNvSpPr/>
            <p:nvPr/>
          </p:nvSpPr>
          <p:spPr>
            <a:xfrm rot="10800000">
              <a:off x="4040895" y="4164982"/>
              <a:ext cx="1420678" cy="162044"/>
            </a:xfrm>
            <a:custGeom>
              <a:avLst/>
              <a:gdLst>
                <a:gd name="connsiteX0" fmla="*/ 2601731 w 2601731"/>
                <a:gd name="connsiteY0" fmla="*/ 834725 h 846362"/>
                <a:gd name="connsiteX1" fmla="*/ 2138743 w 2601731"/>
                <a:gd name="connsiteY1" fmla="*/ 753702 h 846362"/>
                <a:gd name="connsiteX2" fmla="*/ 1860951 w 2601731"/>
                <a:gd name="connsiteY2" fmla="*/ 151818 h 846362"/>
                <a:gd name="connsiteX3" fmla="*/ 1490561 w 2601731"/>
                <a:gd name="connsiteY3" fmla="*/ 742127 h 846362"/>
                <a:gd name="connsiteX4" fmla="*/ 981275 w 2601731"/>
                <a:gd name="connsiteY4" fmla="*/ 36072 h 846362"/>
                <a:gd name="connsiteX5" fmla="*/ 553012 w 2601731"/>
                <a:gd name="connsiteY5" fmla="*/ 742127 h 846362"/>
                <a:gd name="connsiteX6" fmla="*/ 136323 w 2601731"/>
                <a:gd name="connsiteY6" fmla="*/ 1347 h 846362"/>
                <a:gd name="connsiteX7" fmla="*/ 9002 w 2601731"/>
                <a:gd name="connsiteY7" fmla="*/ 545358 h 846362"/>
                <a:gd name="connsiteX8" fmla="*/ 20576 w 2601731"/>
                <a:gd name="connsiteY8" fmla="*/ 556932 h 846362"/>
                <a:gd name="connsiteX0" fmla="*/ 2532283 w 2532283"/>
                <a:gd name="connsiteY0" fmla="*/ 221266 h 753889"/>
                <a:gd name="connsiteX1" fmla="*/ 2138743 w 2532283"/>
                <a:gd name="connsiteY1" fmla="*/ 753702 h 753889"/>
                <a:gd name="connsiteX2" fmla="*/ 1860951 w 2532283"/>
                <a:gd name="connsiteY2" fmla="*/ 151818 h 753889"/>
                <a:gd name="connsiteX3" fmla="*/ 1490561 w 2532283"/>
                <a:gd name="connsiteY3" fmla="*/ 742127 h 753889"/>
                <a:gd name="connsiteX4" fmla="*/ 981275 w 2532283"/>
                <a:gd name="connsiteY4" fmla="*/ 36072 h 753889"/>
                <a:gd name="connsiteX5" fmla="*/ 553012 w 2532283"/>
                <a:gd name="connsiteY5" fmla="*/ 742127 h 753889"/>
                <a:gd name="connsiteX6" fmla="*/ 136323 w 2532283"/>
                <a:gd name="connsiteY6" fmla="*/ 1347 h 753889"/>
                <a:gd name="connsiteX7" fmla="*/ 9002 w 2532283"/>
                <a:gd name="connsiteY7" fmla="*/ 545358 h 753889"/>
                <a:gd name="connsiteX8" fmla="*/ 20576 w 2532283"/>
                <a:gd name="connsiteY8" fmla="*/ 556932 h 753889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981275 w 2532283"/>
                <a:gd name="connsiteY4" fmla="*/ 36072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1050724 w 2532283"/>
                <a:gd name="connsiteY4" fmla="*/ 151819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583 h 766317"/>
                <a:gd name="connsiteX1" fmla="*/ 2138743 w 2532283"/>
                <a:gd name="connsiteY1" fmla="*/ 754019 h 766317"/>
                <a:gd name="connsiteX2" fmla="*/ 1860951 w 2532283"/>
                <a:gd name="connsiteY2" fmla="*/ 152135 h 766317"/>
                <a:gd name="connsiteX3" fmla="*/ 1490561 w 2532283"/>
                <a:gd name="connsiteY3" fmla="*/ 742444 h 766317"/>
                <a:gd name="connsiteX4" fmla="*/ 1050724 w 2532283"/>
                <a:gd name="connsiteY4" fmla="*/ 152136 h 766317"/>
                <a:gd name="connsiteX5" fmla="*/ 726633 w 2532283"/>
                <a:gd name="connsiteY5" fmla="*/ 765593 h 766317"/>
                <a:gd name="connsiteX6" fmla="*/ 136323 w 2532283"/>
                <a:gd name="connsiteY6" fmla="*/ 1664 h 766317"/>
                <a:gd name="connsiteX7" fmla="*/ 9002 w 2532283"/>
                <a:gd name="connsiteY7" fmla="*/ 545675 h 766317"/>
                <a:gd name="connsiteX8" fmla="*/ 20576 w 2532283"/>
                <a:gd name="connsiteY8" fmla="*/ 557249 h 766317"/>
                <a:gd name="connsiteX0" fmla="*/ 2548573 w 2548573"/>
                <a:gd name="connsiteY0" fmla="*/ 69466 h 613480"/>
                <a:gd name="connsiteX1" fmla="*/ 2155033 w 2548573"/>
                <a:gd name="connsiteY1" fmla="*/ 601902 h 613480"/>
                <a:gd name="connsiteX2" fmla="*/ 1877241 w 2548573"/>
                <a:gd name="connsiteY2" fmla="*/ 18 h 613480"/>
                <a:gd name="connsiteX3" fmla="*/ 1506851 w 2548573"/>
                <a:gd name="connsiteY3" fmla="*/ 590327 h 613480"/>
                <a:gd name="connsiteX4" fmla="*/ 1067014 w 2548573"/>
                <a:gd name="connsiteY4" fmla="*/ 19 h 613480"/>
                <a:gd name="connsiteX5" fmla="*/ 742923 w 2548573"/>
                <a:gd name="connsiteY5" fmla="*/ 613476 h 613480"/>
                <a:gd name="connsiteX6" fmla="*/ 372532 w 2548573"/>
                <a:gd name="connsiteY6" fmla="*/ 11592 h 613480"/>
                <a:gd name="connsiteX7" fmla="*/ 25292 w 2548573"/>
                <a:gd name="connsiteY7" fmla="*/ 393558 h 613480"/>
                <a:gd name="connsiteX8" fmla="*/ 36866 w 2548573"/>
                <a:gd name="connsiteY8" fmla="*/ 405132 h 613480"/>
                <a:gd name="connsiteX0" fmla="*/ 2525823 w 2525823"/>
                <a:gd name="connsiteY0" fmla="*/ 69466 h 631180"/>
                <a:gd name="connsiteX1" fmla="*/ 2132283 w 2525823"/>
                <a:gd name="connsiteY1" fmla="*/ 601902 h 631180"/>
                <a:gd name="connsiteX2" fmla="*/ 1854491 w 2525823"/>
                <a:gd name="connsiteY2" fmla="*/ 18 h 631180"/>
                <a:gd name="connsiteX3" fmla="*/ 1484101 w 2525823"/>
                <a:gd name="connsiteY3" fmla="*/ 590327 h 631180"/>
                <a:gd name="connsiteX4" fmla="*/ 1044264 w 2525823"/>
                <a:gd name="connsiteY4" fmla="*/ 19 h 631180"/>
                <a:gd name="connsiteX5" fmla="*/ 720173 w 2525823"/>
                <a:gd name="connsiteY5" fmla="*/ 613476 h 631180"/>
                <a:gd name="connsiteX6" fmla="*/ 349782 w 2525823"/>
                <a:gd name="connsiteY6" fmla="*/ 11592 h 631180"/>
                <a:gd name="connsiteX7" fmla="*/ 2542 w 2525823"/>
                <a:gd name="connsiteY7" fmla="*/ 393558 h 631180"/>
                <a:gd name="connsiteX8" fmla="*/ 187736 w 2525823"/>
                <a:gd name="connsiteY8" fmla="*/ 625051 h 631180"/>
                <a:gd name="connsiteX0" fmla="*/ 2338087 w 2338087"/>
                <a:gd name="connsiteY0" fmla="*/ 69466 h 625051"/>
                <a:gd name="connsiteX1" fmla="*/ 1944547 w 2338087"/>
                <a:gd name="connsiteY1" fmla="*/ 601902 h 625051"/>
                <a:gd name="connsiteX2" fmla="*/ 1666755 w 2338087"/>
                <a:gd name="connsiteY2" fmla="*/ 18 h 625051"/>
                <a:gd name="connsiteX3" fmla="*/ 1296365 w 2338087"/>
                <a:gd name="connsiteY3" fmla="*/ 590327 h 625051"/>
                <a:gd name="connsiteX4" fmla="*/ 856528 w 2338087"/>
                <a:gd name="connsiteY4" fmla="*/ 19 h 625051"/>
                <a:gd name="connsiteX5" fmla="*/ 532437 w 2338087"/>
                <a:gd name="connsiteY5" fmla="*/ 613476 h 625051"/>
                <a:gd name="connsiteX6" fmla="*/ 162046 w 2338087"/>
                <a:gd name="connsiteY6" fmla="*/ 11592 h 625051"/>
                <a:gd name="connsiteX7" fmla="*/ 0 w 2338087"/>
                <a:gd name="connsiteY7" fmla="*/ 625051 h 625051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925976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8087" h="636613">
                  <a:moveTo>
                    <a:pt x="2338087" y="81028"/>
                  </a:moveTo>
                  <a:cubicBezTo>
                    <a:pt x="2203048" y="259471"/>
                    <a:pt x="2056436" y="625039"/>
                    <a:pt x="1944547" y="613464"/>
                  </a:cubicBezTo>
                  <a:cubicBezTo>
                    <a:pt x="1832658" y="601889"/>
                    <a:pt x="1774785" y="13509"/>
                    <a:pt x="1666755" y="11580"/>
                  </a:cubicBezTo>
                  <a:cubicBezTo>
                    <a:pt x="1558725" y="9651"/>
                    <a:pt x="1419828" y="601889"/>
                    <a:pt x="1296365" y="601889"/>
                  </a:cubicBezTo>
                  <a:cubicBezTo>
                    <a:pt x="1172902" y="601889"/>
                    <a:pt x="1053297" y="7723"/>
                    <a:pt x="925976" y="11581"/>
                  </a:cubicBezTo>
                  <a:cubicBezTo>
                    <a:pt x="798655" y="15439"/>
                    <a:pt x="650113" y="626967"/>
                    <a:pt x="532437" y="625038"/>
                  </a:cubicBezTo>
                  <a:cubicBezTo>
                    <a:pt x="414761" y="623109"/>
                    <a:pt x="308660" y="-1925"/>
                    <a:pt x="219920" y="4"/>
                  </a:cubicBezTo>
                  <a:cubicBezTo>
                    <a:pt x="131181" y="1933"/>
                    <a:pt x="33760" y="508809"/>
                    <a:pt x="0" y="636613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="" xmlns:a16="http://schemas.microsoft.com/office/drawing/2014/main" id="{95C1977D-CB2A-4CCF-8EE5-1A431AFC1180}"/>
                </a:ext>
              </a:extLst>
            </p:cNvPr>
            <p:cNvSpPr/>
            <p:nvPr/>
          </p:nvSpPr>
          <p:spPr>
            <a:xfrm rot="10800000">
              <a:off x="4064047" y="3544161"/>
              <a:ext cx="1420678" cy="162044"/>
            </a:xfrm>
            <a:custGeom>
              <a:avLst/>
              <a:gdLst>
                <a:gd name="connsiteX0" fmla="*/ 2601731 w 2601731"/>
                <a:gd name="connsiteY0" fmla="*/ 834725 h 846362"/>
                <a:gd name="connsiteX1" fmla="*/ 2138743 w 2601731"/>
                <a:gd name="connsiteY1" fmla="*/ 753702 h 846362"/>
                <a:gd name="connsiteX2" fmla="*/ 1860951 w 2601731"/>
                <a:gd name="connsiteY2" fmla="*/ 151818 h 846362"/>
                <a:gd name="connsiteX3" fmla="*/ 1490561 w 2601731"/>
                <a:gd name="connsiteY3" fmla="*/ 742127 h 846362"/>
                <a:gd name="connsiteX4" fmla="*/ 981275 w 2601731"/>
                <a:gd name="connsiteY4" fmla="*/ 36072 h 846362"/>
                <a:gd name="connsiteX5" fmla="*/ 553012 w 2601731"/>
                <a:gd name="connsiteY5" fmla="*/ 742127 h 846362"/>
                <a:gd name="connsiteX6" fmla="*/ 136323 w 2601731"/>
                <a:gd name="connsiteY6" fmla="*/ 1347 h 846362"/>
                <a:gd name="connsiteX7" fmla="*/ 9002 w 2601731"/>
                <a:gd name="connsiteY7" fmla="*/ 545358 h 846362"/>
                <a:gd name="connsiteX8" fmla="*/ 20576 w 2601731"/>
                <a:gd name="connsiteY8" fmla="*/ 556932 h 846362"/>
                <a:gd name="connsiteX0" fmla="*/ 2532283 w 2532283"/>
                <a:gd name="connsiteY0" fmla="*/ 221266 h 753889"/>
                <a:gd name="connsiteX1" fmla="*/ 2138743 w 2532283"/>
                <a:gd name="connsiteY1" fmla="*/ 753702 h 753889"/>
                <a:gd name="connsiteX2" fmla="*/ 1860951 w 2532283"/>
                <a:gd name="connsiteY2" fmla="*/ 151818 h 753889"/>
                <a:gd name="connsiteX3" fmla="*/ 1490561 w 2532283"/>
                <a:gd name="connsiteY3" fmla="*/ 742127 h 753889"/>
                <a:gd name="connsiteX4" fmla="*/ 981275 w 2532283"/>
                <a:gd name="connsiteY4" fmla="*/ 36072 h 753889"/>
                <a:gd name="connsiteX5" fmla="*/ 553012 w 2532283"/>
                <a:gd name="connsiteY5" fmla="*/ 742127 h 753889"/>
                <a:gd name="connsiteX6" fmla="*/ 136323 w 2532283"/>
                <a:gd name="connsiteY6" fmla="*/ 1347 h 753889"/>
                <a:gd name="connsiteX7" fmla="*/ 9002 w 2532283"/>
                <a:gd name="connsiteY7" fmla="*/ 545358 h 753889"/>
                <a:gd name="connsiteX8" fmla="*/ 20576 w 2532283"/>
                <a:gd name="connsiteY8" fmla="*/ 556932 h 753889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981275 w 2532283"/>
                <a:gd name="connsiteY4" fmla="*/ 36072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1050724 w 2532283"/>
                <a:gd name="connsiteY4" fmla="*/ 151819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583 h 766317"/>
                <a:gd name="connsiteX1" fmla="*/ 2138743 w 2532283"/>
                <a:gd name="connsiteY1" fmla="*/ 754019 h 766317"/>
                <a:gd name="connsiteX2" fmla="*/ 1860951 w 2532283"/>
                <a:gd name="connsiteY2" fmla="*/ 152135 h 766317"/>
                <a:gd name="connsiteX3" fmla="*/ 1490561 w 2532283"/>
                <a:gd name="connsiteY3" fmla="*/ 742444 h 766317"/>
                <a:gd name="connsiteX4" fmla="*/ 1050724 w 2532283"/>
                <a:gd name="connsiteY4" fmla="*/ 152136 h 766317"/>
                <a:gd name="connsiteX5" fmla="*/ 726633 w 2532283"/>
                <a:gd name="connsiteY5" fmla="*/ 765593 h 766317"/>
                <a:gd name="connsiteX6" fmla="*/ 136323 w 2532283"/>
                <a:gd name="connsiteY6" fmla="*/ 1664 h 766317"/>
                <a:gd name="connsiteX7" fmla="*/ 9002 w 2532283"/>
                <a:gd name="connsiteY7" fmla="*/ 545675 h 766317"/>
                <a:gd name="connsiteX8" fmla="*/ 20576 w 2532283"/>
                <a:gd name="connsiteY8" fmla="*/ 557249 h 766317"/>
                <a:gd name="connsiteX0" fmla="*/ 2548573 w 2548573"/>
                <a:gd name="connsiteY0" fmla="*/ 69466 h 613480"/>
                <a:gd name="connsiteX1" fmla="*/ 2155033 w 2548573"/>
                <a:gd name="connsiteY1" fmla="*/ 601902 h 613480"/>
                <a:gd name="connsiteX2" fmla="*/ 1877241 w 2548573"/>
                <a:gd name="connsiteY2" fmla="*/ 18 h 613480"/>
                <a:gd name="connsiteX3" fmla="*/ 1506851 w 2548573"/>
                <a:gd name="connsiteY3" fmla="*/ 590327 h 613480"/>
                <a:gd name="connsiteX4" fmla="*/ 1067014 w 2548573"/>
                <a:gd name="connsiteY4" fmla="*/ 19 h 613480"/>
                <a:gd name="connsiteX5" fmla="*/ 742923 w 2548573"/>
                <a:gd name="connsiteY5" fmla="*/ 613476 h 613480"/>
                <a:gd name="connsiteX6" fmla="*/ 372532 w 2548573"/>
                <a:gd name="connsiteY6" fmla="*/ 11592 h 613480"/>
                <a:gd name="connsiteX7" fmla="*/ 25292 w 2548573"/>
                <a:gd name="connsiteY7" fmla="*/ 393558 h 613480"/>
                <a:gd name="connsiteX8" fmla="*/ 36866 w 2548573"/>
                <a:gd name="connsiteY8" fmla="*/ 405132 h 613480"/>
                <a:gd name="connsiteX0" fmla="*/ 2525823 w 2525823"/>
                <a:gd name="connsiteY0" fmla="*/ 69466 h 631180"/>
                <a:gd name="connsiteX1" fmla="*/ 2132283 w 2525823"/>
                <a:gd name="connsiteY1" fmla="*/ 601902 h 631180"/>
                <a:gd name="connsiteX2" fmla="*/ 1854491 w 2525823"/>
                <a:gd name="connsiteY2" fmla="*/ 18 h 631180"/>
                <a:gd name="connsiteX3" fmla="*/ 1484101 w 2525823"/>
                <a:gd name="connsiteY3" fmla="*/ 590327 h 631180"/>
                <a:gd name="connsiteX4" fmla="*/ 1044264 w 2525823"/>
                <a:gd name="connsiteY4" fmla="*/ 19 h 631180"/>
                <a:gd name="connsiteX5" fmla="*/ 720173 w 2525823"/>
                <a:gd name="connsiteY5" fmla="*/ 613476 h 631180"/>
                <a:gd name="connsiteX6" fmla="*/ 349782 w 2525823"/>
                <a:gd name="connsiteY6" fmla="*/ 11592 h 631180"/>
                <a:gd name="connsiteX7" fmla="*/ 2542 w 2525823"/>
                <a:gd name="connsiteY7" fmla="*/ 393558 h 631180"/>
                <a:gd name="connsiteX8" fmla="*/ 187736 w 2525823"/>
                <a:gd name="connsiteY8" fmla="*/ 625051 h 631180"/>
                <a:gd name="connsiteX0" fmla="*/ 2338087 w 2338087"/>
                <a:gd name="connsiteY0" fmla="*/ 69466 h 625051"/>
                <a:gd name="connsiteX1" fmla="*/ 1944547 w 2338087"/>
                <a:gd name="connsiteY1" fmla="*/ 601902 h 625051"/>
                <a:gd name="connsiteX2" fmla="*/ 1666755 w 2338087"/>
                <a:gd name="connsiteY2" fmla="*/ 18 h 625051"/>
                <a:gd name="connsiteX3" fmla="*/ 1296365 w 2338087"/>
                <a:gd name="connsiteY3" fmla="*/ 590327 h 625051"/>
                <a:gd name="connsiteX4" fmla="*/ 856528 w 2338087"/>
                <a:gd name="connsiteY4" fmla="*/ 19 h 625051"/>
                <a:gd name="connsiteX5" fmla="*/ 532437 w 2338087"/>
                <a:gd name="connsiteY5" fmla="*/ 613476 h 625051"/>
                <a:gd name="connsiteX6" fmla="*/ 162046 w 2338087"/>
                <a:gd name="connsiteY6" fmla="*/ 11592 h 625051"/>
                <a:gd name="connsiteX7" fmla="*/ 0 w 2338087"/>
                <a:gd name="connsiteY7" fmla="*/ 625051 h 625051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925976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8087" h="636613">
                  <a:moveTo>
                    <a:pt x="2338087" y="81028"/>
                  </a:moveTo>
                  <a:cubicBezTo>
                    <a:pt x="2203048" y="259471"/>
                    <a:pt x="2056436" y="625039"/>
                    <a:pt x="1944547" y="613464"/>
                  </a:cubicBezTo>
                  <a:cubicBezTo>
                    <a:pt x="1832658" y="601889"/>
                    <a:pt x="1774785" y="13509"/>
                    <a:pt x="1666755" y="11580"/>
                  </a:cubicBezTo>
                  <a:cubicBezTo>
                    <a:pt x="1558725" y="9651"/>
                    <a:pt x="1419828" y="601889"/>
                    <a:pt x="1296365" y="601889"/>
                  </a:cubicBezTo>
                  <a:cubicBezTo>
                    <a:pt x="1172902" y="601889"/>
                    <a:pt x="1053297" y="7723"/>
                    <a:pt x="925976" y="11581"/>
                  </a:cubicBezTo>
                  <a:cubicBezTo>
                    <a:pt x="798655" y="15439"/>
                    <a:pt x="650113" y="626967"/>
                    <a:pt x="532437" y="625038"/>
                  </a:cubicBezTo>
                  <a:cubicBezTo>
                    <a:pt x="414761" y="623109"/>
                    <a:pt x="308660" y="-1925"/>
                    <a:pt x="219920" y="4"/>
                  </a:cubicBezTo>
                  <a:cubicBezTo>
                    <a:pt x="131181" y="1933"/>
                    <a:pt x="33760" y="508809"/>
                    <a:pt x="0" y="636613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Полилиния: фигура 122">
              <a:extLst>
                <a:ext uri="{FF2B5EF4-FFF2-40B4-BE49-F238E27FC236}">
                  <a16:creationId xmlns="" xmlns:a16="http://schemas.microsoft.com/office/drawing/2014/main" id="{1A1D94BE-AAFC-4C49-81D3-D95D30A42E78}"/>
                </a:ext>
              </a:extLst>
            </p:cNvPr>
            <p:cNvSpPr/>
            <p:nvPr/>
          </p:nvSpPr>
          <p:spPr>
            <a:xfrm rot="16200000" flipH="1">
              <a:off x="2824324" y="2492322"/>
              <a:ext cx="1420678" cy="162044"/>
            </a:xfrm>
            <a:custGeom>
              <a:avLst/>
              <a:gdLst>
                <a:gd name="connsiteX0" fmla="*/ 2601731 w 2601731"/>
                <a:gd name="connsiteY0" fmla="*/ 834725 h 846362"/>
                <a:gd name="connsiteX1" fmla="*/ 2138743 w 2601731"/>
                <a:gd name="connsiteY1" fmla="*/ 753702 h 846362"/>
                <a:gd name="connsiteX2" fmla="*/ 1860951 w 2601731"/>
                <a:gd name="connsiteY2" fmla="*/ 151818 h 846362"/>
                <a:gd name="connsiteX3" fmla="*/ 1490561 w 2601731"/>
                <a:gd name="connsiteY3" fmla="*/ 742127 h 846362"/>
                <a:gd name="connsiteX4" fmla="*/ 981275 w 2601731"/>
                <a:gd name="connsiteY4" fmla="*/ 36072 h 846362"/>
                <a:gd name="connsiteX5" fmla="*/ 553012 w 2601731"/>
                <a:gd name="connsiteY5" fmla="*/ 742127 h 846362"/>
                <a:gd name="connsiteX6" fmla="*/ 136323 w 2601731"/>
                <a:gd name="connsiteY6" fmla="*/ 1347 h 846362"/>
                <a:gd name="connsiteX7" fmla="*/ 9002 w 2601731"/>
                <a:gd name="connsiteY7" fmla="*/ 545358 h 846362"/>
                <a:gd name="connsiteX8" fmla="*/ 20576 w 2601731"/>
                <a:gd name="connsiteY8" fmla="*/ 556932 h 846362"/>
                <a:gd name="connsiteX0" fmla="*/ 2532283 w 2532283"/>
                <a:gd name="connsiteY0" fmla="*/ 221266 h 753889"/>
                <a:gd name="connsiteX1" fmla="*/ 2138743 w 2532283"/>
                <a:gd name="connsiteY1" fmla="*/ 753702 h 753889"/>
                <a:gd name="connsiteX2" fmla="*/ 1860951 w 2532283"/>
                <a:gd name="connsiteY2" fmla="*/ 151818 h 753889"/>
                <a:gd name="connsiteX3" fmla="*/ 1490561 w 2532283"/>
                <a:gd name="connsiteY3" fmla="*/ 742127 h 753889"/>
                <a:gd name="connsiteX4" fmla="*/ 981275 w 2532283"/>
                <a:gd name="connsiteY4" fmla="*/ 36072 h 753889"/>
                <a:gd name="connsiteX5" fmla="*/ 553012 w 2532283"/>
                <a:gd name="connsiteY5" fmla="*/ 742127 h 753889"/>
                <a:gd name="connsiteX6" fmla="*/ 136323 w 2532283"/>
                <a:gd name="connsiteY6" fmla="*/ 1347 h 753889"/>
                <a:gd name="connsiteX7" fmla="*/ 9002 w 2532283"/>
                <a:gd name="connsiteY7" fmla="*/ 545358 h 753889"/>
                <a:gd name="connsiteX8" fmla="*/ 20576 w 2532283"/>
                <a:gd name="connsiteY8" fmla="*/ 556932 h 753889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981275 w 2532283"/>
                <a:gd name="connsiteY4" fmla="*/ 36072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1050724 w 2532283"/>
                <a:gd name="connsiteY4" fmla="*/ 151819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583 h 766317"/>
                <a:gd name="connsiteX1" fmla="*/ 2138743 w 2532283"/>
                <a:gd name="connsiteY1" fmla="*/ 754019 h 766317"/>
                <a:gd name="connsiteX2" fmla="*/ 1860951 w 2532283"/>
                <a:gd name="connsiteY2" fmla="*/ 152135 h 766317"/>
                <a:gd name="connsiteX3" fmla="*/ 1490561 w 2532283"/>
                <a:gd name="connsiteY3" fmla="*/ 742444 h 766317"/>
                <a:gd name="connsiteX4" fmla="*/ 1050724 w 2532283"/>
                <a:gd name="connsiteY4" fmla="*/ 152136 h 766317"/>
                <a:gd name="connsiteX5" fmla="*/ 726633 w 2532283"/>
                <a:gd name="connsiteY5" fmla="*/ 765593 h 766317"/>
                <a:gd name="connsiteX6" fmla="*/ 136323 w 2532283"/>
                <a:gd name="connsiteY6" fmla="*/ 1664 h 766317"/>
                <a:gd name="connsiteX7" fmla="*/ 9002 w 2532283"/>
                <a:gd name="connsiteY7" fmla="*/ 545675 h 766317"/>
                <a:gd name="connsiteX8" fmla="*/ 20576 w 2532283"/>
                <a:gd name="connsiteY8" fmla="*/ 557249 h 766317"/>
                <a:gd name="connsiteX0" fmla="*/ 2548573 w 2548573"/>
                <a:gd name="connsiteY0" fmla="*/ 69466 h 613480"/>
                <a:gd name="connsiteX1" fmla="*/ 2155033 w 2548573"/>
                <a:gd name="connsiteY1" fmla="*/ 601902 h 613480"/>
                <a:gd name="connsiteX2" fmla="*/ 1877241 w 2548573"/>
                <a:gd name="connsiteY2" fmla="*/ 18 h 613480"/>
                <a:gd name="connsiteX3" fmla="*/ 1506851 w 2548573"/>
                <a:gd name="connsiteY3" fmla="*/ 590327 h 613480"/>
                <a:gd name="connsiteX4" fmla="*/ 1067014 w 2548573"/>
                <a:gd name="connsiteY4" fmla="*/ 19 h 613480"/>
                <a:gd name="connsiteX5" fmla="*/ 742923 w 2548573"/>
                <a:gd name="connsiteY5" fmla="*/ 613476 h 613480"/>
                <a:gd name="connsiteX6" fmla="*/ 372532 w 2548573"/>
                <a:gd name="connsiteY6" fmla="*/ 11592 h 613480"/>
                <a:gd name="connsiteX7" fmla="*/ 25292 w 2548573"/>
                <a:gd name="connsiteY7" fmla="*/ 393558 h 613480"/>
                <a:gd name="connsiteX8" fmla="*/ 36866 w 2548573"/>
                <a:gd name="connsiteY8" fmla="*/ 405132 h 613480"/>
                <a:gd name="connsiteX0" fmla="*/ 2525823 w 2525823"/>
                <a:gd name="connsiteY0" fmla="*/ 69466 h 631180"/>
                <a:gd name="connsiteX1" fmla="*/ 2132283 w 2525823"/>
                <a:gd name="connsiteY1" fmla="*/ 601902 h 631180"/>
                <a:gd name="connsiteX2" fmla="*/ 1854491 w 2525823"/>
                <a:gd name="connsiteY2" fmla="*/ 18 h 631180"/>
                <a:gd name="connsiteX3" fmla="*/ 1484101 w 2525823"/>
                <a:gd name="connsiteY3" fmla="*/ 590327 h 631180"/>
                <a:gd name="connsiteX4" fmla="*/ 1044264 w 2525823"/>
                <a:gd name="connsiteY4" fmla="*/ 19 h 631180"/>
                <a:gd name="connsiteX5" fmla="*/ 720173 w 2525823"/>
                <a:gd name="connsiteY5" fmla="*/ 613476 h 631180"/>
                <a:gd name="connsiteX6" fmla="*/ 349782 w 2525823"/>
                <a:gd name="connsiteY6" fmla="*/ 11592 h 631180"/>
                <a:gd name="connsiteX7" fmla="*/ 2542 w 2525823"/>
                <a:gd name="connsiteY7" fmla="*/ 393558 h 631180"/>
                <a:gd name="connsiteX8" fmla="*/ 187736 w 2525823"/>
                <a:gd name="connsiteY8" fmla="*/ 625051 h 631180"/>
                <a:gd name="connsiteX0" fmla="*/ 2338087 w 2338087"/>
                <a:gd name="connsiteY0" fmla="*/ 69466 h 625051"/>
                <a:gd name="connsiteX1" fmla="*/ 1944547 w 2338087"/>
                <a:gd name="connsiteY1" fmla="*/ 601902 h 625051"/>
                <a:gd name="connsiteX2" fmla="*/ 1666755 w 2338087"/>
                <a:gd name="connsiteY2" fmla="*/ 18 h 625051"/>
                <a:gd name="connsiteX3" fmla="*/ 1296365 w 2338087"/>
                <a:gd name="connsiteY3" fmla="*/ 590327 h 625051"/>
                <a:gd name="connsiteX4" fmla="*/ 856528 w 2338087"/>
                <a:gd name="connsiteY4" fmla="*/ 19 h 625051"/>
                <a:gd name="connsiteX5" fmla="*/ 532437 w 2338087"/>
                <a:gd name="connsiteY5" fmla="*/ 613476 h 625051"/>
                <a:gd name="connsiteX6" fmla="*/ 162046 w 2338087"/>
                <a:gd name="connsiteY6" fmla="*/ 11592 h 625051"/>
                <a:gd name="connsiteX7" fmla="*/ 0 w 2338087"/>
                <a:gd name="connsiteY7" fmla="*/ 625051 h 625051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925976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8087" h="636613">
                  <a:moveTo>
                    <a:pt x="2338087" y="81028"/>
                  </a:moveTo>
                  <a:cubicBezTo>
                    <a:pt x="2203048" y="259471"/>
                    <a:pt x="2056436" y="625039"/>
                    <a:pt x="1944547" y="613464"/>
                  </a:cubicBezTo>
                  <a:cubicBezTo>
                    <a:pt x="1832658" y="601889"/>
                    <a:pt x="1774785" y="13509"/>
                    <a:pt x="1666755" y="11580"/>
                  </a:cubicBezTo>
                  <a:cubicBezTo>
                    <a:pt x="1558725" y="9651"/>
                    <a:pt x="1419828" y="601889"/>
                    <a:pt x="1296365" y="601889"/>
                  </a:cubicBezTo>
                  <a:cubicBezTo>
                    <a:pt x="1172902" y="601889"/>
                    <a:pt x="1053297" y="7723"/>
                    <a:pt x="925976" y="11581"/>
                  </a:cubicBezTo>
                  <a:cubicBezTo>
                    <a:pt x="798655" y="15439"/>
                    <a:pt x="650113" y="626967"/>
                    <a:pt x="532437" y="625038"/>
                  </a:cubicBezTo>
                  <a:cubicBezTo>
                    <a:pt x="414761" y="623109"/>
                    <a:pt x="308660" y="-1925"/>
                    <a:pt x="219920" y="4"/>
                  </a:cubicBezTo>
                  <a:cubicBezTo>
                    <a:pt x="131181" y="1933"/>
                    <a:pt x="33760" y="508809"/>
                    <a:pt x="0" y="636613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олилиния: фигура 123">
              <a:extLst>
                <a:ext uri="{FF2B5EF4-FFF2-40B4-BE49-F238E27FC236}">
                  <a16:creationId xmlns="" xmlns:a16="http://schemas.microsoft.com/office/drawing/2014/main" id="{E8F5D625-DBF5-4C78-A9B6-9F1A82EB1768}"/>
                </a:ext>
              </a:extLst>
            </p:cNvPr>
            <p:cNvSpPr/>
            <p:nvPr/>
          </p:nvSpPr>
          <p:spPr>
            <a:xfrm rot="2700000">
              <a:off x="1357366" y="2754822"/>
              <a:ext cx="1420678" cy="162044"/>
            </a:xfrm>
            <a:custGeom>
              <a:avLst/>
              <a:gdLst>
                <a:gd name="connsiteX0" fmla="*/ 2601731 w 2601731"/>
                <a:gd name="connsiteY0" fmla="*/ 834725 h 846362"/>
                <a:gd name="connsiteX1" fmla="*/ 2138743 w 2601731"/>
                <a:gd name="connsiteY1" fmla="*/ 753702 h 846362"/>
                <a:gd name="connsiteX2" fmla="*/ 1860951 w 2601731"/>
                <a:gd name="connsiteY2" fmla="*/ 151818 h 846362"/>
                <a:gd name="connsiteX3" fmla="*/ 1490561 w 2601731"/>
                <a:gd name="connsiteY3" fmla="*/ 742127 h 846362"/>
                <a:gd name="connsiteX4" fmla="*/ 981275 w 2601731"/>
                <a:gd name="connsiteY4" fmla="*/ 36072 h 846362"/>
                <a:gd name="connsiteX5" fmla="*/ 553012 w 2601731"/>
                <a:gd name="connsiteY5" fmla="*/ 742127 h 846362"/>
                <a:gd name="connsiteX6" fmla="*/ 136323 w 2601731"/>
                <a:gd name="connsiteY6" fmla="*/ 1347 h 846362"/>
                <a:gd name="connsiteX7" fmla="*/ 9002 w 2601731"/>
                <a:gd name="connsiteY7" fmla="*/ 545358 h 846362"/>
                <a:gd name="connsiteX8" fmla="*/ 20576 w 2601731"/>
                <a:gd name="connsiteY8" fmla="*/ 556932 h 846362"/>
                <a:gd name="connsiteX0" fmla="*/ 2532283 w 2532283"/>
                <a:gd name="connsiteY0" fmla="*/ 221266 h 753889"/>
                <a:gd name="connsiteX1" fmla="*/ 2138743 w 2532283"/>
                <a:gd name="connsiteY1" fmla="*/ 753702 h 753889"/>
                <a:gd name="connsiteX2" fmla="*/ 1860951 w 2532283"/>
                <a:gd name="connsiteY2" fmla="*/ 151818 h 753889"/>
                <a:gd name="connsiteX3" fmla="*/ 1490561 w 2532283"/>
                <a:gd name="connsiteY3" fmla="*/ 742127 h 753889"/>
                <a:gd name="connsiteX4" fmla="*/ 981275 w 2532283"/>
                <a:gd name="connsiteY4" fmla="*/ 36072 h 753889"/>
                <a:gd name="connsiteX5" fmla="*/ 553012 w 2532283"/>
                <a:gd name="connsiteY5" fmla="*/ 742127 h 753889"/>
                <a:gd name="connsiteX6" fmla="*/ 136323 w 2532283"/>
                <a:gd name="connsiteY6" fmla="*/ 1347 h 753889"/>
                <a:gd name="connsiteX7" fmla="*/ 9002 w 2532283"/>
                <a:gd name="connsiteY7" fmla="*/ 545358 h 753889"/>
                <a:gd name="connsiteX8" fmla="*/ 20576 w 2532283"/>
                <a:gd name="connsiteY8" fmla="*/ 556932 h 753889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981275 w 2532283"/>
                <a:gd name="connsiteY4" fmla="*/ 36072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1050724 w 2532283"/>
                <a:gd name="connsiteY4" fmla="*/ 151819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583 h 766317"/>
                <a:gd name="connsiteX1" fmla="*/ 2138743 w 2532283"/>
                <a:gd name="connsiteY1" fmla="*/ 754019 h 766317"/>
                <a:gd name="connsiteX2" fmla="*/ 1860951 w 2532283"/>
                <a:gd name="connsiteY2" fmla="*/ 152135 h 766317"/>
                <a:gd name="connsiteX3" fmla="*/ 1490561 w 2532283"/>
                <a:gd name="connsiteY3" fmla="*/ 742444 h 766317"/>
                <a:gd name="connsiteX4" fmla="*/ 1050724 w 2532283"/>
                <a:gd name="connsiteY4" fmla="*/ 152136 h 766317"/>
                <a:gd name="connsiteX5" fmla="*/ 726633 w 2532283"/>
                <a:gd name="connsiteY5" fmla="*/ 765593 h 766317"/>
                <a:gd name="connsiteX6" fmla="*/ 136323 w 2532283"/>
                <a:gd name="connsiteY6" fmla="*/ 1664 h 766317"/>
                <a:gd name="connsiteX7" fmla="*/ 9002 w 2532283"/>
                <a:gd name="connsiteY7" fmla="*/ 545675 h 766317"/>
                <a:gd name="connsiteX8" fmla="*/ 20576 w 2532283"/>
                <a:gd name="connsiteY8" fmla="*/ 557249 h 766317"/>
                <a:gd name="connsiteX0" fmla="*/ 2548573 w 2548573"/>
                <a:gd name="connsiteY0" fmla="*/ 69466 h 613480"/>
                <a:gd name="connsiteX1" fmla="*/ 2155033 w 2548573"/>
                <a:gd name="connsiteY1" fmla="*/ 601902 h 613480"/>
                <a:gd name="connsiteX2" fmla="*/ 1877241 w 2548573"/>
                <a:gd name="connsiteY2" fmla="*/ 18 h 613480"/>
                <a:gd name="connsiteX3" fmla="*/ 1506851 w 2548573"/>
                <a:gd name="connsiteY3" fmla="*/ 590327 h 613480"/>
                <a:gd name="connsiteX4" fmla="*/ 1067014 w 2548573"/>
                <a:gd name="connsiteY4" fmla="*/ 19 h 613480"/>
                <a:gd name="connsiteX5" fmla="*/ 742923 w 2548573"/>
                <a:gd name="connsiteY5" fmla="*/ 613476 h 613480"/>
                <a:gd name="connsiteX6" fmla="*/ 372532 w 2548573"/>
                <a:gd name="connsiteY6" fmla="*/ 11592 h 613480"/>
                <a:gd name="connsiteX7" fmla="*/ 25292 w 2548573"/>
                <a:gd name="connsiteY7" fmla="*/ 393558 h 613480"/>
                <a:gd name="connsiteX8" fmla="*/ 36866 w 2548573"/>
                <a:gd name="connsiteY8" fmla="*/ 405132 h 613480"/>
                <a:gd name="connsiteX0" fmla="*/ 2525823 w 2525823"/>
                <a:gd name="connsiteY0" fmla="*/ 69466 h 631180"/>
                <a:gd name="connsiteX1" fmla="*/ 2132283 w 2525823"/>
                <a:gd name="connsiteY1" fmla="*/ 601902 h 631180"/>
                <a:gd name="connsiteX2" fmla="*/ 1854491 w 2525823"/>
                <a:gd name="connsiteY2" fmla="*/ 18 h 631180"/>
                <a:gd name="connsiteX3" fmla="*/ 1484101 w 2525823"/>
                <a:gd name="connsiteY3" fmla="*/ 590327 h 631180"/>
                <a:gd name="connsiteX4" fmla="*/ 1044264 w 2525823"/>
                <a:gd name="connsiteY4" fmla="*/ 19 h 631180"/>
                <a:gd name="connsiteX5" fmla="*/ 720173 w 2525823"/>
                <a:gd name="connsiteY5" fmla="*/ 613476 h 631180"/>
                <a:gd name="connsiteX6" fmla="*/ 349782 w 2525823"/>
                <a:gd name="connsiteY6" fmla="*/ 11592 h 631180"/>
                <a:gd name="connsiteX7" fmla="*/ 2542 w 2525823"/>
                <a:gd name="connsiteY7" fmla="*/ 393558 h 631180"/>
                <a:gd name="connsiteX8" fmla="*/ 187736 w 2525823"/>
                <a:gd name="connsiteY8" fmla="*/ 625051 h 631180"/>
                <a:gd name="connsiteX0" fmla="*/ 2338087 w 2338087"/>
                <a:gd name="connsiteY0" fmla="*/ 69466 h 625051"/>
                <a:gd name="connsiteX1" fmla="*/ 1944547 w 2338087"/>
                <a:gd name="connsiteY1" fmla="*/ 601902 h 625051"/>
                <a:gd name="connsiteX2" fmla="*/ 1666755 w 2338087"/>
                <a:gd name="connsiteY2" fmla="*/ 18 h 625051"/>
                <a:gd name="connsiteX3" fmla="*/ 1296365 w 2338087"/>
                <a:gd name="connsiteY3" fmla="*/ 590327 h 625051"/>
                <a:gd name="connsiteX4" fmla="*/ 856528 w 2338087"/>
                <a:gd name="connsiteY4" fmla="*/ 19 h 625051"/>
                <a:gd name="connsiteX5" fmla="*/ 532437 w 2338087"/>
                <a:gd name="connsiteY5" fmla="*/ 613476 h 625051"/>
                <a:gd name="connsiteX6" fmla="*/ 162046 w 2338087"/>
                <a:gd name="connsiteY6" fmla="*/ 11592 h 625051"/>
                <a:gd name="connsiteX7" fmla="*/ 0 w 2338087"/>
                <a:gd name="connsiteY7" fmla="*/ 625051 h 625051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925976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8087" h="636613">
                  <a:moveTo>
                    <a:pt x="2338087" y="81028"/>
                  </a:moveTo>
                  <a:cubicBezTo>
                    <a:pt x="2203048" y="259471"/>
                    <a:pt x="2056436" y="625039"/>
                    <a:pt x="1944547" y="613464"/>
                  </a:cubicBezTo>
                  <a:cubicBezTo>
                    <a:pt x="1832658" y="601889"/>
                    <a:pt x="1774785" y="13509"/>
                    <a:pt x="1666755" y="11580"/>
                  </a:cubicBezTo>
                  <a:cubicBezTo>
                    <a:pt x="1558725" y="9651"/>
                    <a:pt x="1419828" y="601889"/>
                    <a:pt x="1296365" y="601889"/>
                  </a:cubicBezTo>
                  <a:cubicBezTo>
                    <a:pt x="1172902" y="601889"/>
                    <a:pt x="1053297" y="7723"/>
                    <a:pt x="925976" y="11581"/>
                  </a:cubicBezTo>
                  <a:cubicBezTo>
                    <a:pt x="798655" y="15439"/>
                    <a:pt x="650113" y="626967"/>
                    <a:pt x="532437" y="625038"/>
                  </a:cubicBezTo>
                  <a:cubicBezTo>
                    <a:pt x="414761" y="623109"/>
                    <a:pt x="308660" y="-1925"/>
                    <a:pt x="219920" y="4"/>
                  </a:cubicBezTo>
                  <a:cubicBezTo>
                    <a:pt x="131181" y="1933"/>
                    <a:pt x="33760" y="508809"/>
                    <a:pt x="0" y="636613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: фигура 124">
              <a:extLst>
                <a:ext uri="{FF2B5EF4-FFF2-40B4-BE49-F238E27FC236}">
                  <a16:creationId xmlns="" xmlns:a16="http://schemas.microsoft.com/office/drawing/2014/main" id="{E70C21DE-CDCB-4D14-B365-877C05BA4220}"/>
                </a:ext>
              </a:extLst>
            </p:cNvPr>
            <p:cNvSpPr/>
            <p:nvPr/>
          </p:nvSpPr>
          <p:spPr>
            <a:xfrm rot="8100000">
              <a:off x="3753950" y="2687107"/>
              <a:ext cx="1420678" cy="162044"/>
            </a:xfrm>
            <a:custGeom>
              <a:avLst/>
              <a:gdLst>
                <a:gd name="connsiteX0" fmla="*/ 2601731 w 2601731"/>
                <a:gd name="connsiteY0" fmla="*/ 834725 h 846362"/>
                <a:gd name="connsiteX1" fmla="*/ 2138743 w 2601731"/>
                <a:gd name="connsiteY1" fmla="*/ 753702 h 846362"/>
                <a:gd name="connsiteX2" fmla="*/ 1860951 w 2601731"/>
                <a:gd name="connsiteY2" fmla="*/ 151818 h 846362"/>
                <a:gd name="connsiteX3" fmla="*/ 1490561 w 2601731"/>
                <a:gd name="connsiteY3" fmla="*/ 742127 h 846362"/>
                <a:gd name="connsiteX4" fmla="*/ 981275 w 2601731"/>
                <a:gd name="connsiteY4" fmla="*/ 36072 h 846362"/>
                <a:gd name="connsiteX5" fmla="*/ 553012 w 2601731"/>
                <a:gd name="connsiteY5" fmla="*/ 742127 h 846362"/>
                <a:gd name="connsiteX6" fmla="*/ 136323 w 2601731"/>
                <a:gd name="connsiteY6" fmla="*/ 1347 h 846362"/>
                <a:gd name="connsiteX7" fmla="*/ 9002 w 2601731"/>
                <a:gd name="connsiteY7" fmla="*/ 545358 h 846362"/>
                <a:gd name="connsiteX8" fmla="*/ 20576 w 2601731"/>
                <a:gd name="connsiteY8" fmla="*/ 556932 h 846362"/>
                <a:gd name="connsiteX0" fmla="*/ 2532283 w 2532283"/>
                <a:gd name="connsiteY0" fmla="*/ 221266 h 753889"/>
                <a:gd name="connsiteX1" fmla="*/ 2138743 w 2532283"/>
                <a:gd name="connsiteY1" fmla="*/ 753702 h 753889"/>
                <a:gd name="connsiteX2" fmla="*/ 1860951 w 2532283"/>
                <a:gd name="connsiteY2" fmla="*/ 151818 h 753889"/>
                <a:gd name="connsiteX3" fmla="*/ 1490561 w 2532283"/>
                <a:gd name="connsiteY3" fmla="*/ 742127 h 753889"/>
                <a:gd name="connsiteX4" fmla="*/ 981275 w 2532283"/>
                <a:gd name="connsiteY4" fmla="*/ 36072 h 753889"/>
                <a:gd name="connsiteX5" fmla="*/ 553012 w 2532283"/>
                <a:gd name="connsiteY5" fmla="*/ 742127 h 753889"/>
                <a:gd name="connsiteX6" fmla="*/ 136323 w 2532283"/>
                <a:gd name="connsiteY6" fmla="*/ 1347 h 753889"/>
                <a:gd name="connsiteX7" fmla="*/ 9002 w 2532283"/>
                <a:gd name="connsiteY7" fmla="*/ 545358 h 753889"/>
                <a:gd name="connsiteX8" fmla="*/ 20576 w 2532283"/>
                <a:gd name="connsiteY8" fmla="*/ 556932 h 753889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981275 w 2532283"/>
                <a:gd name="connsiteY4" fmla="*/ 36072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266 h 753970"/>
                <a:gd name="connsiteX1" fmla="*/ 2138743 w 2532283"/>
                <a:gd name="connsiteY1" fmla="*/ 753702 h 753970"/>
                <a:gd name="connsiteX2" fmla="*/ 1860951 w 2532283"/>
                <a:gd name="connsiteY2" fmla="*/ 151818 h 753970"/>
                <a:gd name="connsiteX3" fmla="*/ 1490561 w 2532283"/>
                <a:gd name="connsiteY3" fmla="*/ 742127 h 753970"/>
                <a:gd name="connsiteX4" fmla="*/ 1050724 w 2532283"/>
                <a:gd name="connsiteY4" fmla="*/ 151819 h 753970"/>
                <a:gd name="connsiteX5" fmla="*/ 553012 w 2532283"/>
                <a:gd name="connsiteY5" fmla="*/ 742127 h 753970"/>
                <a:gd name="connsiteX6" fmla="*/ 136323 w 2532283"/>
                <a:gd name="connsiteY6" fmla="*/ 1347 h 753970"/>
                <a:gd name="connsiteX7" fmla="*/ 9002 w 2532283"/>
                <a:gd name="connsiteY7" fmla="*/ 545358 h 753970"/>
                <a:gd name="connsiteX8" fmla="*/ 20576 w 2532283"/>
                <a:gd name="connsiteY8" fmla="*/ 556932 h 753970"/>
                <a:gd name="connsiteX0" fmla="*/ 2532283 w 2532283"/>
                <a:gd name="connsiteY0" fmla="*/ 221583 h 766317"/>
                <a:gd name="connsiteX1" fmla="*/ 2138743 w 2532283"/>
                <a:gd name="connsiteY1" fmla="*/ 754019 h 766317"/>
                <a:gd name="connsiteX2" fmla="*/ 1860951 w 2532283"/>
                <a:gd name="connsiteY2" fmla="*/ 152135 h 766317"/>
                <a:gd name="connsiteX3" fmla="*/ 1490561 w 2532283"/>
                <a:gd name="connsiteY3" fmla="*/ 742444 h 766317"/>
                <a:gd name="connsiteX4" fmla="*/ 1050724 w 2532283"/>
                <a:gd name="connsiteY4" fmla="*/ 152136 h 766317"/>
                <a:gd name="connsiteX5" fmla="*/ 726633 w 2532283"/>
                <a:gd name="connsiteY5" fmla="*/ 765593 h 766317"/>
                <a:gd name="connsiteX6" fmla="*/ 136323 w 2532283"/>
                <a:gd name="connsiteY6" fmla="*/ 1664 h 766317"/>
                <a:gd name="connsiteX7" fmla="*/ 9002 w 2532283"/>
                <a:gd name="connsiteY7" fmla="*/ 545675 h 766317"/>
                <a:gd name="connsiteX8" fmla="*/ 20576 w 2532283"/>
                <a:gd name="connsiteY8" fmla="*/ 557249 h 766317"/>
                <a:gd name="connsiteX0" fmla="*/ 2548573 w 2548573"/>
                <a:gd name="connsiteY0" fmla="*/ 69466 h 613480"/>
                <a:gd name="connsiteX1" fmla="*/ 2155033 w 2548573"/>
                <a:gd name="connsiteY1" fmla="*/ 601902 h 613480"/>
                <a:gd name="connsiteX2" fmla="*/ 1877241 w 2548573"/>
                <a:gd name="connsiteY2" fmla="*/ 18 h 613480"/>
                <a:gd name="connsiteX3" fmla="*/ 1506851 w 2548573"/>
                <a:gd name="connsiteY3" fmla="*/ 590327 h 613480"/>
                <a:gd name="connsiteX4" fmla="*/ 1067014 w 2548573"/>
                <a:gd name="connsiteY4" fmla="*/ 19 h 613480"/>
                <a:gd name="connsiteX5" fmla="*/ 742923 w 2548573"/>
                <a:gd name="connsiteY5" fmla="*/ 613476 h 613480"/>
                <a:gd name="connsiteX6" fmla="*/ 372532 w 2548573"/>
                <a:gd name="connsiteY6" fmla="*/ 11592 h 613480"/>
                <a:gd name="connsiteX7" fmla="*/ 25292 w 2548573"/>
                <a:gd name="connsiteY7" fmla="*/ 393558 h 613480"/>
                <a:gd name="connsiteX8" fmla="*/ 36866 w 2548573"/>
                <a:gd name="connsiteY8" fmla="*/ 405132 h 613480"/>
                <a:gd name="connsiteX0" fmla="*/ 2525823 w 2525823"/>
                <a:gd name="connsiteY0" fmla="*/ 69466 h 631180"/>
                <a:gd name="connsiteX1" fmla="*/ 2132283 w 2525823"/>
                <a:gd name="connsiteY1" fmla="*/ 601902 h 631180"/>
                <a:gd name="connsiteX2" fmla="*/ 1854491 w 2525823"/>
                <a:gd name="connsiteY2" fmla="*/ 18 h 631180"/>
                <a:gd name="connsiteX3" fmla="*/ 1484101 w 2525823"/>
                <a:gd name="connsiteY3" fmla="*/ 590327 h 631180"/>
                <a:gd name="connsiteX4" fmla="*/ 1044264 w 2525823"/>
                <a:gd name="connsiteY4" fmla="*/ 19 h 631180"/>
                <a:gd name="connsiteX5" fmla="*/ 720173 w 2525823"/>
                <a:gd name="connsiteY5" fmla="*/ 613476 h 631180"/>
                <a:gd name="connsiteX6" fmla="*/ 349782 w 2525823"/>
                <a:gd name="connsiteY6" fmla="*/ 11592 h 631180"/>
                <a:gd name="connsiteX7" fmla="*/ 2542 w 2525823"/>
                <a:gd name="connsiteY7" fmla="*/ 393558 h 631180"/>
                <a:gd name="connsiteX8" fmla="*/ 187736 w 2525823"/>
                <a:gd name="connsiteY8" fmla="*/ 625051 h 631180"/>
                <a:gd name="connsiteX0" fmla="*/ 2338087 w 2338087"/>
                <a:gd name="connsiteY0" fmla="*/ 69466 h 625051"/>
                <a:gd name="connsiteX1" fmla="*/ 1944547 w 2338087"/>
                <a:gd name="connsiteY1" fmla="*/ 601902 h 625051"/>
                <a:gd name="connsiteX2" fmla="*/ 1666755 w 2338087"/>
                <a:gd name="connsiteY2" fmla="*/ 18 h 625051"/>
                <a:gd name="connsiteX3" fmla="*/ 1296365 w 2338087"/>
                <a:gd name="connsiteY3" fmla="*/ 590327 h 625051"/>
                <a:gd name="connsiteX4" fmla="*/ 856528 w 2338087"/>
                <a:gd name="connsiteY4" fmla="*/ 19 h 625051"/>
                <a:gd name="connsiteX5" fmla="*/ 532437 w 2338087"/>
                <a:gd name="connsiteY5" fmla="*/ 613476 h 625051"/>
                <a:gd name="connsiteX6" fmla="*/ 162046 w 2338087"/>
                <a:gd name="connsiteY6" fmla="*/ 11592 h 625051"/>
                <a:gd name="connsiteX7" fmla="*/ 0 w 2338087"/>
                <a:gd name="connsiteY7" fmla="*/ 625051 h 625051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856528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  <a:gd name="connsiteX0" fmla="*/ 2338087 w 2338087"/>
                <a:gd name="connsiteY0" fmla="*/ 81028 h 636613"/>
                <a:gd name="connsiteX1" fmla="*/ 1944547 w 2338087"/>
                <a:gd name="connsiteY1" fmla="*/ 613464 h 636613"/>
                <a:gd name="connsiteX2" fmla="*/ 1666755 w 2338087"/>
                <a:gd name="connsiteY2" fmla="*/ 11580 h 636613"/>
                <a:gd name="connsiteX3" fmla="*/ 1296365 w 2338087"/>
                <a:gd name="connsiteY3" fmla="*/ 601889 h 636613"/>
                <a:gd name="connsiteX4" fmla="*/ 925976 w 2338087"/>
                <a:gd name="connsiteY4" fmla="*/ 11581 h 636613"/>
                <a:gd name="connsiteX5" fmla="*/ 532437 w 2338087"/>
                <a:gd name="connsiteY5" fmla="*/ 625038 h 636613"/>
                <a:gd name="connsiteX6" fmla="*/ 219920 w 2338087"/>
                <a:gd name="connsiteY6" fmla="*/ 4 h 636613"/>
                <a:gd name="connsiteX7" fmla="*/ 0 w 2338087"/>
                <a:gd name="connsiteY7" fmla="*/ 636613 h 63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8087" h="636613">
                  <a:moveTo>
                    <a:pt x="2338087" y="81028"/>
                  </a:moveTo>
                  <a:cubicBezTo>
                    <a:pt x="2203048" y="259471"/>
                    <a:pt x="2056436" y="625039"/>
                    <a:pt x="1944547" y="613464"/>
                  </a:cubicBezTo>
                  <a:cubicBezTo>
                    <a:pt x="1832658" y="601889"/>
                    <a:pt x="1774785" y="13509"/>
                    <a:pt x="1666755" y="11580"/>
                  </a:cubicBezTo>
                  <a:cubicBezTo>
                    <a:pt x="1558725" y="9651"/>
                    <a:pt x="1419828" y="601889"/>
                    <a:pt x="1296365" y="601889"/>
                  </a:cubicBezTo>
                  <a:cubicBezTo>
                    <a:pt x="1172902" y="601889"/>
                    <a:pt x="1053297" y="7723"/>
                    <a:pt x="925976" y="11581"/>
                  </a:cubicBezTo>
                  <a:cubicBezTo>
                    <a:pt x="798655" y="15439"/>
                    <a:pt x="650113" y="626967"/>
                    <a:pt x="532437" y="625038"/>
                  </a:cubicBezTo>
                  <a:cubicBezTo>
                    <a:pt x="414761" y="623109"/>
                    <a:pt x="308660" y="-1925"/>
                    <a:pt x="219920" y="4"/>
                  </a:cubicBezTo>
                  <a:cubicBezTo>
                    <a:pt x="131181" y="1933"/>
                    <a:pt x="33760" y="508809"/>
                    <a:pt x="0" y="636613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6" name="Полилиния: фигура 145">
            <a:extLst>
              <a:ext uri="{FF2B5EF4-FFF2-40B4-BE49-F238E27FC236}">
                <a16:creationId xmlns="" xmlns:a16="http://schemas.microsoft.com/office/drawing/2014/main" id="{7F207A0B-3429-4B3B-A51B-C279784F5DA9}"/>
              </a:ext>
            </a:extLst>
          </p:cNvPr>
          <p:cNvSpPr/>
          <p:nvPr/>
        </p:nvSpPr>
        <p:spPr>
          <a:xfrm rot="11639999">
            <a:off x="9329956" y="3640363"/>
            <a:ext cx="1294300" cy="148557"/>
          </a:xfrm>
          <a:custGeom>
            <a:avLst/>
            <a:gdLst>
              <a:gd name="connsiteX0" fmla="*/ 2601731 w 2601731"/>
              <a:gd name="connsiteY0" fmla="*/ 834725 h 846362"/>
              <a:gd name="connsiteX1" fmla="*/ 2138743 w 2601731"/>
              <a:gd name="connsiteY1" fmla="*/ 753702 h 846362"/>
              <a:gd name="connsiteX2" fmla="*/ 1860951 w 2601731"/>
              <a:gd name="connsiteY2" fmla="*/ 151818 h 846362"/>
              <a:gd name="connsiteX3" fmla="*/ 1490561 w 2601731"/>
              <a:gd name="connsiteY3" fmla="*/ 742127 h 846362"/>
              <a:gd name="connsiteX4" fmla="*/ 981275 w 2601731"/>
              <a:gd name="connsiteY4" fmla="*/ 36072 h 846362"/>
              <a:gd name="connsiteX5" fmla="*/ 553012 w 2601731"/>
              <a:gd name="connsiteY5" fmla="*/ 742127 h 846362"/>
              <a:gd name="connsiteX6" fmla="*/ 136323 w 2601731"/>
              <a:gd name="connsiteY6" fmla="*/ 1347 h 846362"/>
              <a:gd name="connsiteX7" fmla="*/ 9002 w 2601731"/>
              <a:gd name="connsiteY7" fmla="*/ 545358 h 846362"/>
              <a:gd name="connsiteX8" fmla="*/ 20576 w 2601731"/>
              <a:gd name="connsiteY8" fmla="*/ 556932 h 846362"/>
              <a:gd name="connsiteX0" fmla="*/ 2532283 w 2532283"/>
              <a:gd name="connsiteY0" fmla="*/ 221266 h 753889"/>
              <a:gd name="connsiteX1" fmla="*/ 2138743 w 2532283"/>
              <a:gd name="connsiteY1" fmla="*/ 753702 h 753889"/>
              <a:gd name="connsiteX2" fmla="*/ 1860951 w 2532283"/>
              <a:gd name="connsiteY2" fmla="*/ 151818 h 753889"/>
              <a:gd name="connsiteX3" fmla="*/ 1490561 w 2532283"/>
              <a:gd name="connsiteY3" fmla="*/ 742127 h 753889"/>
              <a:gd name="connsiteX4" fmla="*/ 981275 w 2532283"/>
              <a:gd name="connsiteY4" fmla="*/ 36072 h 753889"/>
              <a:gd name="connsiteX5" fmla="*/ 553012 w 2532283"/>
              <a:gd name="connsiteY5" fmla="*/ 742127 h 753889"/>
              <a:gd name="connsiteX6" fmla="*/ 136323 w 2532283"/>
              <a:gd name="connsiteY6" fmla="*/ 1347 h 753889"/>
              <a:gd name="connsiteX7" fmla="*/ 9002 w 2532283"/>
              <a:gd name="connsiteY7" fmla="*/ 545358 h 753889"/>
              <a:gd name="connsiteX8" fmla="*/ 20576 w 2532283"/>
              <a:gd name="connsiteY8" fmla="*/ 556932 h 753889"/>
              <a:gd name="connsiteX0" fmla="*/ 2532283 w 2532283"/>
              <a:gd name="connsiteY0" fmla="*/ 221266 h 753970"/>
              <a:gd name="connsiteX1" fmla="*/ 2138743 w 2532283"/>
              <a:gd name="connsiteY1" fmla="*/ 753702 h 753970"/>
              <a:gd name="connsiteX2" fmla="*/ 1860951 w 2532283"/>
              <a:gd name="connsiteY2" fmla="*/ 151818 h 753970"/>
              <a:gd name="connsiteX3" fmla="*/ 1490561 w 2532283"/>
              <a:gd name="connsiteY3" fmla="*/ 742127 h 753970"/>
              <a:gd name="connsiteX4" fmla="*/ 981275 w 2532283"/>
              <a:gd name="connsiteY4" fmla="*/ 36072 h 753970"/>
              <a:gd name="connsiteX5" fmla="*/ 553012 w 2532283"/>
              <a:gd name="connsiteY5" fmla="*/ 742127 h 753970"/>
              <a:gd name="connsiteX6" fmla="*/ 136323 w 2532283"/>
              <a:gd name="connsiteY6" fmla="*/ 1347 h 753970"/>
              <a:gd name="connsiteX7" fmla="*/ 9002 w 2532283"/>
              <a:gd name="connsiteY7" fmla="*/ 545358 h 753970"/>
              <a:gd name="connsiteX8" fmla="*/ 20576 w 2532283"/>
              <a:gd name="connsiteY8" fmla="*/ 556932 h 753970"/>
              <a:gd name="connsiteX0" fmla="*/ 2532283 w 2532283"/>
              <a:gd name="connsiteY0" fmla="*/ 221266 h 753970"/>
              <a:gd name="connsiteX1" fmla="*/ 2138743 w 2532283"/>
              <a:gd name="connsiteY1" fmla="*/ 753702 h 753970"/>
              <a:gd name="connsiteX2" fmla="*/ 1860951 w 2532283"/>
              <a:gd name="connsiteY2" fmla="*/ 151818 h 753970"/>
              <a:gd name="connsiteX3" fmla="*/ 1490561 w 2532283"/>
              <a:gd name="connsiteY3" fmla="*/ 742127 h 753970"/>
              <a:gd name="connsiteX4" fmla="*/ 1050724 w 2532283"/>
              <a:gd name="connsiteY4" fmla="*/ 151819 h 753970"/>
              <a:gd name="connsiteX5" fmla="*/ 553012 w 2532283"/>
              <a:gd name="connsiteY5" fmla="*/ 742127 h 753970"/>
              <a:gd name="connsiteX6" fmla="*/ 136323 w 2532283"/>
              <a:gd name="connsiteY6" fmla="*/ 1347 h 753970"/>
              <a:gd name="connsiteX7" fmla="*/ 9002 w 2532283"/>
              <a:gd name="connsiteY7" fmla="*/ 545358 h 753970"/>
              <a:gd name="connsiteX8" fmla="*/ 20576 w 2532283"/>
              <a:gd name="connsiteY8" fmla="*/ 556932 h 753970"/>
              <a:gd name="connsiteX0" fmla="*/ 2532283 w 2532283"/>
              <a:gd name="connsiteY0" fmla="*/ 221583 h 766317"/>
              <a:gd name="connsiteX1" fmla="*/ 2138743 w 2532283"/>
              <a:gd name="connsiteY1" fmla="*/ 754019 h 766317"/>
              <a:gd name="connsiteX2" fmla="*/ 1860951 w 2532283"/>
              <a:gd name="connsiteY2" fmla="*/ 152135 h 766317"/>
              <a:gd name="connsiteX3" fmla="*/ 1490561 w 2532283"/>
              <a:gd name="connsiteY3" fmla="*/ 742444 h 766317"/>
              <a:gd name="connsiteX4" fmla="*/ 1050724 w 2532283"/>
              <a:gd name="connsiteY4" fmla="*/ 152136 h 766317"/>
              <a:gd name="connsiteX5" fmla="*/ 726633 w 2532283"/>
              <a:gd name="connsiteY5" fmla="*/ 765593 h 766317"/>
              <a:gd name="connsiteX6" fmla="*/ 136323 w 2532283"/>
              <a:gd name="connsiteY6" fmla="*/ 1664 h 766317"/>
              <a:gd name="connsiteX7" fmla="*/ 9002 w 2532283"/>
              <a:gd name="connsiteY7" fmla="*/ 545675 h 766317"/>
              <a:gd name="connsiteX8" fmla="*/ 20576 w 2532283"/>
              <a:gd name="connsiteY8" fmla="*/ 557249 h 766317"/>
              <a:gd name="connsiteX0" fmla="*/ 2548573 w 2548573"/>
              <a:gd name="connsiteY0" fmla="*/ 69466 h 613480"/>
              <a:gd name="connsiteX1" fmla="*/ 2155033 w 2548573"/>
              <a:gd name="connsiteY1" fmla="*/ 601902 h 613480"/>
              <a:gd name="connsiteX2" fmla="*/ 1877241 w 2548573"/>
              <a:gd name="connsiteY2" fmla="*/ 18 h 613480"/>
              <a:gd name="connsiteX3" fmla="*/ 1506851 w 2548573"/>
              <a:gd name="connsiteY3" fmla="*/ 590327 h 613480"/>
              <a:gd name="connsiteX4" fmla="*/ 1067014 w 2548573"/>
              <a:gd name="connsiteY4" fmla="*/ 19 h 613480"/>
              <a:gd name="connsiteX5" fmla="*/ 742923 w 2548573"/>
              <a:gd name="connsiteY5" fmla="*/ 613476 h 613480"/>
              <a:gd name="connsiteX6" fmla="*/ 372532 w 2548573"/>
              <a:gd name="connsiteY6" fmla="*/ 11592 h 613480"/>
              <a:gd name="connsiteX7" fmla="*/ 25292 w 2548573"/>
              <a:gd name="connsiteY7" fmla="*/ 393558 h 613480"/>
              <a:gd name="connsiteX8" fmla="*/ 36866 w 2548573"/>
              <a:gd name="connsiteY8" fmla="*/ 405132 h 613480"/>
              <a:gd name="connsiteX0" fmla="*/ 2525823 w 2525823"/>
              <a:gd name="connsiteY0" fmla="*/ 69466 h 631180"/>
              <a:gd name="connsiteX1" fmla="*/ 2132283 w 2525823"/>
              <a:gd name="connsiteY1" fmla="*/ 601902 h 631180"/>
              <a:gd name="connsiteX2" fmla="*/ 1854491 w 2525823"/>
              <a:gd name="connsiteY2" fmla="*/ 18 h 631180"/>
              <a:gd name="connsiteX3" fmla="*/ 1484101 w 2525823"/>
              <a:gd name="connsiteY3" fmla="*/ 590327 h 631180"/>
              <a:gd name="connsiteX4" fmla="*/ 1044264 w 2525823"/>
              <a:gd name="connsiteY4" fmla="*/ 19 h 631180"/>
              <a:gd name="connsiteX5" fmla="*/ 720173 w 2525823"/>
              <a:gd name="connsiteY5" fmla="*/ 613476 h 631180"/>
              <a:gd name="connsiteX6" fmla="*/ 349782 w 2525823"/>
              <a:gd name="connsiteY6" fmla="*/ 11592 h 631180"/>
              <a:gd name="connsiteX7" fmla="*/ 2542 w 2525823"/>
              <a:gd name="connsiteY7" fmla="*/ 393558 h 631180"/>
              <a:gd name="connsiteX8" fmla="*/ 187736 w 2525823"/>
              <a:gd name="connsiteY8" fmla="*/ 625051 h 631180"/>
              <a:gd name="connsiteX0" fmla="*/ 2338087 w 2338087"/>
              <a:gd name="connsiteY0" fmla="*/ 69466 h 625051"/>
              <a:gd name="connsiteX1" fmla="*/ 1944547 w 2338087"/>
              <a:gd name="connsiteY1" fmla="*/ 601902 h 625051"/>
              <a:gd name="connsiteX2" fmla="*/ 1666755 w 2338087"/>
              <a:gd name="connsiteY2" fmla="*/ 18 h 625051"/>
              <a:gd name="connsiteX3" fmla="*/ 1296365 w 2338087"/>
              <a:gd name="connsiteY3" fmla="*/ 590327 h 625051"/>
              <a:gd name="connsiteX4" fmla="*/ 856528 w 2338087"/>
              <a:gd name="connsiteY4" fmla="*/ 19 h 625051"/>
              <a:gd name="connsiteX5" fmla="*/ 532437 w 2338087"/>
              <a:gd name="connsiteY5" fmla="*/ 613476 h 625051"/>
              <a:gd name="connsiteX6" fmla="*/ 162046 w 2338087"/>
              <a:gd name="connsiteY6" fmla="*/ 11592 h 625051"/>
              <a:gd name="connsiteX7" fmla="*/ 0 w 2338087"/>
              <a:gd name="connsiteY7" fmla="*/ 625051 h 625051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856528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856528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925976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087" h="636613">
                <a:moveTo>
                  <a:pt x="2338087" y="81028"/>
                </a:moveTo>
                <a:cubicBezTo>
                  <a:pt x="2203048" y="259471"/>
                  <a:pt x="2056436" y="625039"/>
                  <a:pt x="1944547" y="613464"/>
                </a:cubicBezTo>
                <a:cubicBezTo>
                  <a:pt x="1832658" y="601889"/>
                  <a:pt x="1774785" y="13509"/>
                  <a:pt x="1666755" y="11580"/>
                </a:cubicBezTo>
                <a:cubicBezTo>
                  <a:pt x="1558725" y="9651"/>
                  <a:pt x="1419828" y="601889"/>
                  <a:pt x="1296365" y="601889"/>
                </a:cubicBezTo>
                <a:cubicBezTo>
                  <a:pt x="1172902" y="601889"/>
                  <a:pt x="1053297" y="7723"/>
                  <a:pt x="925976" y="11581"/>
                </a:cubicBezTo>
                <a:cubicBezTo>
                  <a:pt x="798655" y="15439"/>
                  <a:pt x="650113" y="626967"/>
                  <a:pt x="532437" y="625038"/>
                </a:cubicBezTo>
                <a:cubicBezTo>
                  <a:pt x="414761" y="623109"/>
                  <a:pt x="308660" y="-1925"/>
                  <a:pt x="219920" y="4"/>
                </a:cubicBezTo>
                <a:cubicBezTo>
                  <a:pt x="131181" y="1933"/>
                  <a:pt x="33760" y="508809"/>
                  <a:pt x="0" y="636613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олилиния: фигура 148">
            <a:extLst>
              <a:ext uri="{FF2B5EF4-FFF2-40B4-BE49-F238E27FC236}">
                <a16:creationId xmlns="" xmlns:a16="http://schemas.microsoft.com/office/drawing/2014/main" id="{91DD6DDC-13C2-4410-8B58-92171FAF356B}"/>
              </a:ext>
            </a:extLst>
          </p:cNvPr>
          <p:cNvSpPr/>
          <p:nvPr/>
        </p:nvSpPr>
        <p:spPr>
          <a:xfrm rot="8393509">
            <a:off x="7008017" y="2737480"/>
            <a:ext cx="1294300" cy="148557"/>
          </a:xfrm>
          <a:custGeom>
            <a:avLst/>
            <a:gdLst>
              <a:gd name="connsiteX0" fmla="*/ 2601731 w 2601731"/>
              <a:gd name="connsiteY0" fmla="*/ 834725 h 846362"/>
              <a:gd name="connsiteX1" fmla="*/ 2138743 w 2601731"/>
              <a:gd name="connsiteY1" fmla="*/ 753702 h 846362"/>
              <a:gd name="connsiteX2" fmla="*/ 1860951 w 2601731"/>
              <a:gd name="connsiteY2" fmla="*/ 151818 h 846362"/>
              <a:gd name="connsiteX3" fmla="*/ 1490561 w 2601731"/>
              <a:gd name="connsiteY3" fmla="*/ 742127 h 846362"/>
              <a:gd name="connsiteX4" fmla="*/ 981275 w 2601731"/>
              <a:gd name="connsiteY4" fmla="*/ 36072 h 846362"/>
              <a:gd name="connsiteX5" fmla="*/ 553012 w 2601731"/>
              <a:gd name="connsiteY5" fmla="*/ 742127 h 846362"/>
              <a:gd name="connsiteX6" fmla="*/ 136323 w 2601731"/>
              <a:gd name="connsiteY6" fmla="*/ 1347 h 846362"/>
              <a:gd name="connsiteX7" fmla="*/ 9002 w 2601731"/>
              <a:gd name="connsiteY7" fmla="*/ 545358 h 846362"/>
              <a:gd name="connsiteX8" fmla="*/ 20576 w 2601731"/>
              <a:gd name="connsiteY8" fmla="*/ 556932 h 846362"/>
              <a:gd name="connsiteX0" fmla="*/ 2532283 w 2532283"/>
              <a:gd name="connsiteY0" fmla="*/ 221266 h 753889"/>
              <a:gd name="connsiteX1" fmla="*/ 2138743 w 2532283"/>
              <a:gd name="connsiteY1" fmla="*/ 753702 h 753889"/>
              <a:gd name="connsiteX2" fmla="*/ 1860951 w 2532283"/>
              <a:gd name="connsiteY2" fmla="*/ 151818 h 753889"/>
              <a:gd name="connsiteX3" fmla="*/ 1490561 w 2532283"/>
              <a:gd name="connsiteY3" fmla="*/ 742127 h 753889"/>
              <a:gd name="connsiteX4" fmla="*/ 981275 w 2532283"/>
              <a:gd name="connsiteY4" fmla="*/ 36072 h 753889"/>
              <a:gd name="connsiteX5" fmla="*/ 553012 w 2532283"/>
              <a:gd name="connsiteY5" fmla="*/ 742127 h 753889"/>
              <a:gd name="connsiteX6" fmla="*/ 136323 w 2532283"/>
              <a:gd name="connsiteY6" fmla="*/ 1347 h 753889"/>
              <a:gd name="connsiteX7" fmla="*/ 9002 w 2532283"/>
              <a:gd name="connsiteY7" fmla="*/ 545358 h 753889"/>
              <a:gd name="connsiteX8" fmla="*/ 20576 w 2532283"/>
              <a:gd name="connsiteY8" fmla="*/ 556932 h 753889"/>
              <a:gd name="connsiteX0" fmla="*/ 2532283 w 2532283"/>
              <a:gd name="connsiteY0" fmla="*/ 221266 h 753970"/>
              <a:gd name="connsiteX1" fmla="*/ 2138743 w 2532283"/>
              <a:gd name="connsiteY1" fmla="*/ 753702 h 753970"/>
              <a:gd name="connsiteX2" fmla="*/ 1860951 w 2532283"/>
              <a:gd name="connsiteY2" fmla="*/ 151818 h 753970"/>
              <a:gd name="connsiteX3" fmla="*/ 1490561 w 2532283"/>
              <a:gd name="connsiteY3" fmla="*/ 742127 h 753970"/>
              <a:gd name="connsiteX4" fmla="*/ 981275 w 2532283"/>
              <a:gd name="connsiteY4" fmla="*/ 36072 h 753970"/>
              <a:gd name="connsiteX5" fmla="*/ 553012 w 2532283"/>
              <a:gd name="connsiteY5" fmla="*/ 742127 h 753970"/>
              <a:gd name="connsiteX6" fmla="*/ 136323 w 2532283"/>
              <a:gd name="connsiteY6" fmla="*/ 1347 h 753970"/>
              <a:gd name="connsiteX7" fmla="*/ 9002 w 2532283"/>
              <a:gd name="connsiteY7" fmla="*/ 545358 h 753970"/>
              <a:gd name="connsiteX8" fmla="*/ 20576 w 2532283"/>
              <a:gd name="connsiteY8" fmla="*/ 556932 h 753970"/>
              <a:gd name="connsiteX0" fmla="*/ 2532283 w 2532283"/>
              <a:gd name="connsiteY0" fmla="*/ 221266 h 753970"/>
              <a:gd name="connsiteX1" fmla="*/ 2138743 w 2532283"/>
              <a:gd name="connsiteY1" fmla="*/ 753702 h 753970"/>
              <a:gd name="connsiteX2" fmla="*/ 1860951 w 2532283"/>
              <a:gd name="connsiteY2" fmla="*/ 151818 h 753970"/>
              <a:gd name="connsiteX3" fmla="*/ 1490561 w 2532283"/>
              <a:gd name="connsiteY3" fmla="*/ 742127 h 753970"/>
              <a:gd name="connsiteX4" fmla="*/ 1050724 w 2532283"/>
              <a:gd name="connsiteY4" fmla="*/ 151819 h 753970"/>
              <a:gd name="connsiteX5" fmla="*/ 553012 w 2532283"/>
              <a:gd name="connsiteY5" fmla="*/ 742127 h 753970"/>
              <a:gd name="connsiteX6" fmla="*/ 136323 w 2532283"/>
              <a:gd name="connsiteY6" fmla="*/ 1347 h 753970"/>
              <a:gd name="connsiteX7" fmla="*/ 9002 w 2532283"/>
              <a:gd name="connsiteY7" fmla="*/ 545358 h 753970"/>
              <a:gd name="connsiteX8" fmla="*/ 20576 w 2532283"/>
              <a:gd name="connsiteY8" fmla="*/ 556932 h 753970"/>
              <a:gd name="connsiteX0" fmla="*/ 2532283 w 2532283"/>
              <a:gd name="connsiteY0" fmla="*/ 221583 h 766317"/>
              <a:gd name="connsiteX1" fmla="*/ 2138743 w 2532283"/>
              <a:gd name="connsiteY1" fmla="*/ 754019 h 766317"/>
              <a:gd name="connsiteX2" fmla="*/ 1860951 w 2532283"/>
              <a:gd name="connsiteY2" fmla="*/ 152135 h 766317"/>
              <a:gd name="connsiteX3" fmla="*/ 1490561 w 2532283"/>
              <a:gd name="connsiteY3" fmla="*/ 742444 h 766317"/>
              <a:gd name="connsiteX4" fmla="*/ 1050724 w 2532283"/>
              <a:gd name="connsiteY4" fmla="*/ 152136 h 766317"/>
              <a:gd name="connsiteX5" fmla="*/ 726633 w 2532283"/>
              <a:gd name="connsiteY5" fmla="*/ 765593 h 766317"/>
              <a:gd name="connsiteX6" fmla="*/ 136323 w 2532283"/>
              <a:gd name="connsiteY6" fmla="*/ 1664 h 766317"/>
              <a:gd name="connsiteX7" fmla="*/ 9002 w 2532283"/>
              <a:gd name="connsiteY7" fmla="*/ 545675 h 766317"/>
              <a:gd name="connsiteX8" fmla="*/ 20576 w 2532283"/>
              <a:gd name="connsiteY8" fmla="*/ 557249 h 766317"/>
              <a:gd name="connsiteX0" fmla="*/ 2548573 w 2548573"/>
              <a:gd name="connsiteY0" fmla="*/ 69466 h 613480"/>
              <a:gd name="connsiteX1" fmla="*/ 2155033 w 2548573"/>
              <a:gd name="connsiteY1" fmla="*/ 601902 h 613480"/>
              <a:gd name="connsiteX2" fmla="*/ 1877241 w 2548573"/>
              <a:gd name="connsiteY2" fmla="*/ 18 h 613480"/>
              <a:gd name="connsiteX3" fmla="*/ 1506851 w 2548573"/>
              <a:gd name="connsiteY3" fmla="*/ 590327 h 613480"/>
              <a:gd name="connsiteX4" fmla="*/ 1067014 w 2548573"/>
              <a:gd name="connsiteY4" fmla="*/ 19 h 613480"/>
              <a:gd name="connsiteX5" fmla="*/ 742923 w 2548573"/>
              <a:gd name="connsiteY5" fmla="*/ 613476 h 613480"/>
              <a:gd name="connsiteX6" fmla="*/ 372532 w 2548573"/>
              <a:gd name="connsiteY6" fmla="*/ 11592 h 613480"/>
              <a:gd name="connsiteX7" fmla="*/ 25292 w 2548573"/>
              <a:gd name="connsiteY7" fmla="*/ 393558 h 613480"/>
              <a:gd name="connsiteX8" fmla="*/ 36866 w 2548573"/>
              <a:gd name="connsiteY8" fmla="*/ 405132 h 613480"/>
              <a:gd name="connsiteX0" fmla="*/ 2525823 w 2525823"/>
              <a:gd name="connsiteY0" fmla="*/ 69466 h 631180"/>
              <a:gd name="connsiteX1" fmla="*/ 2132283 w 2525823"/>
              <a:gd name="connsiteY1" fmla="*/ 601902 h 631180"/>
              <a:gd name="connsiteX2" fmla="*/ 1854491 w 2525823"/>
              <a:gd name="connsiteY2" fmla="*/ 18 h 631180"/>
              <a:gd name="connsiteX3" fmla="*/ 1484101 w 2525823"/>
              <a:gd name="connsiteY3" fmla="*/ 590327 h 631180"/>
              <a:gd name="connsiteX4" fmla="*/ 1044264 w 2525823"/>
              <a:gd name="connsiteY4" fmla="*/ 19 h 631180"/>
              <a:gd name="connsiteX5" fmla="*/ 720173 w 2525823"/>
              <a:gd name="connsiteY5" fmla="*/ 613476 h 631180"/>
              <a:gd name="connsiteX6" fmla="*/ 349782 w 2525823"/>
              <a:gd name="connsiteY6" fmla="*/ 11592 h 631180"/>
              <a:gd name="connsiteX7" fmla="*/ 2542 w 2525823"/>
              <a:gd name="connsiteY7" fmla="*/ 393558 h 631180"/>
              <a:gd name="connsiteX8" fmla="*/ 187736 w 2525823"/>
              <a:gd name="connsiteY8" fmla="*/ 625051 h 631180"/>
              <a:gd name="connsiteX0" fmla="*/ 2338087 w 2338087"/>
              <a:gd name="connsiteY0" fmla="*/ 69466 h 625051"/>
              <a:gd name="connsiteX1" fmla="*/ 1944547 w 2338087"/>
              <a:gd name="connsiteY1" fmla="*/ 601902 h 625051"/>
              <a:gd name="connsiteX2" fmla="*/ 1666755 w 2338087"/>
              <a:gd name="connsiteY2" fmla="*/ 18 h 625051"/>
              <a:gd name="connsiteX3" fmla="*/ 1296365 w 2338087"/>
              <a:gd name="connsiteY3" fmla="*/ 590327 h 625051"/>
              <a:gd name="connsiteX4" fmla="*/ 856528 w 2338087"/>
              <a:gd name="connsiteY4" fmla="*/ 19 h 625051"/>
              <a:gd name="connsiteX5" fmla="*/ 532437 w 2338087"/>
              <a:gd name="connsiteY5" fmla="*/ 613476 h 625051"/>
              <a:gd name="connsiteX6" fmla="*/ 162046 w 2338087"/>
              <a:gd name="connsiteY6" fmla="*/ 11592 h 625051"/>
              <a:gd name="connsiteX7" fmla="*/ 0 w 2338087"/>
              <a:gd name="connsiteY7" fmla="*/ 625051 h 625051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856528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856528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925976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087" h="636613">
                <a:moveTo>
                  <a:pt x="2338087" y="81028"/>
                </a:moveTo>
                <a:cubicBezTo>
                  <a:pt x="2203048" y="259471"/>
                  <a:pt x="2056436" y="625039"/>
                  <a:pt x="1944547" y="613464"/>
                </a:cubicBezTo>
                <a:cubicBezTo>
                  <a:pt x="1832658" y="601889"/>
                  <a:pt x="1774785" y="13509"/>
                  <a:pt x="1666755" y="11580"/>
                </a:cubicBezTo>
                <a:cubicBezTo>
                  <a:pt x="1558725" y="9651"/>
                  <a:pt x="1419828" y="601889"/>
                  <a:pt x="1296365" y="601889"/>
                </a:cubicBezTo>
                <a:cubicBezTo>
                  <a:pt x="1172902" y="601889"/>
                  <a:pt x="1053297" y="7723"/>
                  <a:pt x="925976" y="11581"/>
                </a:cubicBezTo>
                <a:cubicBezTo>
                  <a:pt x="798655" y="15439"/>
                  <a:pt x="650113" y="626967"/>
                  <a:pt x="532437" y="625038"/>
                </a:cubicBezTo>
                <a:cubicBezTo>
                  <a:pt x="414761" y="623109"/>
                  <a:pt x="308660" y="-1925"/>
                  <a:pt x="219920" y="4"/>
                </a:cubicBezTo>
                <a:cubicBezTo>
                  <a:pt x="131181" y="1933"/>
                  <a:pt x="33760" y="508809"/>
                  <a:pt x="0" y="636613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0" name="Полилиния: фигура 149">
            <a:extLst>
              <a:ext uri="{FF2B5EF4-FFF2-40B4-BE49-F238E27FC236}">
                <a16:creationId xmlns="" xmlns:a16="http://schemas.microsoft.com/office/drawing/2014/main" id="{8D7FAA5E-0348-4AF9-B934-A9B00FF39FD0}"/>
              </a:ext>
            </a:extLst>
          </p:cNvPr>
          <p:cNvSpPr/>
          <p:nvPr/>
        </p:nvSpPr>
        <p:spPr>
          <a:xfrm rot="2251049">
            <a:off x="7022899" y="3681671"/>
            <a:ext cx="1294300" cy="102485"/>
          </a:xfrm>
          <a:custGeom>
            <a:avLst/>
            <a:gdLst>
              <a:gd name="connsiteX0" fmla="*/ 2601731 w 2601731"/>
              <a:gd name="connsiteY0" fmla="*/ 834725 h 846362"/>
              <a:gd name="connsiteX1" fmla="*/ 2138743 w 2601731"/>
              <a:gd name="connsiteY1" fmla="*/ 753702 h 846362"/>
              <a:gd name="connsiteX2" fmla="*/ 1860951 w 2601731"/>
              <a:gd name="connsiteY2" fmla="*/ 151818 h 846362"/>
              <a:gd name="connsiteX3" fmla="*/ 1490561 w 2601731"/>
              <a:gd name="connsiteY3" fmla="*/ 742127 h 846362"/>
              <a:gd name="connsiteX4" fmla="*/ 981275 w 2601731"/>
              <a:gd name="connsiteY4" fmla="*/ 36072 h 846362"/>
              <a:gd name="connsiteX5" fmla="*/ 553012 w 2601731"/>
              <a:gd name="connsiteY5" fmla="*/ 742127 h 846362"/>
              <a:gd name="connsiteX6" fmla="*/ 136323 w 2601731"/>
              <a:gd name="connsiteY6" fmla="*/ 1347 h 846362"/>
              <a:gd name="connsiteX7" fmla="*/ 9002 w 2601731"/>
              <a:gd name="connsiteY7" fmla="*/ 545358 h 846362"/>
              <a:gd name="connsiteX8" fmla="*/ 20576 w 2601731"/>
              <a:gd name="connsiteY8" fmla="*/ 556932 h 846362"/>
              <a:gd name="connsiteX0" fmla="*/ 2532283 w 2532283"/>
              <a:gd name="connsiteY0" fmla="*/ 221266 h 753889"/>
              <a:gd name="connsiteX1" fmla="*/ 2138743 w 2532283"/>
              <a:gd name="connsiteY1" fmla="*/ 753702 h 753889"/>
              <a:gd name="connsiteX2" fmla="*/ 1860951 w 2532283"/>
              <a:gd name="connsiteY2" fmla="*/ 151818 h 753889"/>
              <a:gd name="connsiteX3" fmla="*/ 1490561 w 2532283"/>
              <a:gd name="connsiteY3" fmla="*/ 742127 h 753889"/>
              <a:gd name="connsiteX4" fmla="*/ 981275 w 2532283"/>
              <a:gd name="connsiteY4" fmla="*/ 36072 h 753889"/>
              <a:gd name="connsiteX5" fmla="*/ 553012 w 2532283"/>
              <a:gd name="connsiteY5" fmla="*/ 742127 h 753889"/>
              <a:gd name="connsiteX6" fmla="*/ 136323 w 2532283"/>
              <a:gd name="connsiteY6" fmla="*/ 1347 h 753889"/>
              <a:gd name="connsiteX7" fmla="*/ 9002 w 2532283"/>
              <a:gd name="connsiteY7" fmla="*/ 545358 h 753889"/>
              <a:gd name="connsiteX8" fmla="*/ 20576 w 2532283"/>
              <a:gd name="connsiteY8" fmla="*/ 556932 h 753889"/>
              <a:gd name="connsiteX0" fmla="*/ 2532283 w 2532283"/>
              <a:gd name="connsiteY0" fmla="*/ 221266 h 753970"/>
              <a:gd name="connsiteX1" fmla="*/ 2138743 w 2532283"/>
              <a:gd name="connsiteY1" fmla="*/ 753702 h 753970"/>
              <a:gd name="connsiteX2" fmla="*/ 1860951 w 2532283"/>
              <a:gd name="connsiteY2" fmla="*/ 151818 h 753970"/>
              <a:gd name="connsiteX3" fmla="*/ 1490561 w 2532283"/>
              <a:gd name="connsiteY3" fmla="*/ 742127 h 753970"/>
              <a:gd name="connsiteX4" fmla="*/ 981275 w 2532283"/>
              <a:gd name="connsiteY4" fmla="*/ 36072 h 753970"/>
              <a:gd name="connsiteX5" fmla="*/ 553012 w 2532283"/>
              <a:gd name="connsiteY5" fmla="*/ 742127 h 753970"/>
              <a:gd name="connsiteX6" fmla="*/ 136323 w 2532283"/>
              <a:gd name="connsiteY6" fmla="*/ 1347 h 753970"/>
              <a:gd name="connsiteX7" fmla="*/ 9002 w 2532283"/>
              <a:gd name="connsiteY7" fmla="*/ 545358 h 753970"/>
              <a:gd name="connsiteX8" fmla="*/ 20576 w 2532283"/>
              <a:gd name="connsiteY8" fmla="*/ 556932 h 753970"/>
              <a:gd name="connsiteX0" fmla="*/ 2532283 w 2532283"/>
              <a:gd name="connsiteY0" fmla="*/ 221266 h 753970"/>
              <a:gd name="connsiteX1" fmla="*/ 2138743 w 2532283"/>
              <a:gd name="connsiteY1" fmla="*/ 753702 h 753970"/>
              <a:gd name="connsiteX2" fmla="*/ 1860951 w 2532283"/>
              <a:gd name="connsiteY2" fmla="*/ 151818 h 753970"/>
              <a:gd name="connsiteX3" fmla="*/ 1490561 w 2532283"/>
              <a:gd name="connsiteY3" fmla="*/ 742127 h 753970"/>
              <a:gd name="connsiteX4" fmla="*/ 1050724 w 2532283"/>
              <a:gd name="connsiteY4" fmla="*/ 151819 h 753970"/>
              <a:gd name="connsiteX5" fmla="*/ 553012 w 2532283"/>
              <a:gd name="connsiteY5" fmla="*/ 742127 h 753970"/>
              <a:gd name="connsiteX6" fmla="*/ 136323 w 2532283"/>
              <a:gd name="connsiteY6" fmla="*/ 1347 h 753970"/>
              <a:gd name="connsiteX7" fmla="*/ 9002 w 2532283"/>
              <a:gd name="connsiteY7" fmla="*/ 545358 h 753970"/>
              <a:gd name="connsiteX8" fmla="*/ 20576 w 2532283"/>
              <a:gd name="connsiteY8" fmla="*/ 556932 h 753970"/>
              <a:gd name="connsiteX0" fmla="*/ 2532283 w 2532283"/>
              <a:gd name="connsiteY0" fmla="*/ 221583 h 766317"/>
              <a:gd name="connsiteX1" fmla="*/ 2138743 w 2532283"/>
              <a:gd name="connsiteY1" fmla="*/ 754019 h 766317"/>
              <a:gd name="connsiteX2" fmla="*/ 1860951 w 2532283"/>
              <a:gd name="connsiteY2" fmla="*/ 152135 h 766317"/>
              <a:gd name="connsiteX3" fmla="*/ 1490561 w 2532283"/>
              <a:gd name="connsiteY3" fmla="*/ 742444 h 766317"/>
              <a:gd name="connsiteX4" fmla="*/ 1050724 w 2532283"/>
              <a:gd name="connsiteY4" fmla="*/ 152136 h 766317"/>
              <a:gd name="connsiteX5" fmla="*/ 726633 w 2532283"/>
              <a:gd name="connsiteY5" fmla="*/ 765593 h 766317"/>
              <a:gd name="connsiteX6" fmla="*/ 136323 w 2532283"/>
              <a:gd name="connsiteY6" fmla="*/ 1664 h 766317"/>
              <a:gd name="connsiteX7" fmla="*/ 9002 w 2532283"/>
              <a:gd name="connsiteY7" fmla="*/ 545675 h 766317"/>
              <a:gd name="connsiteX8" fmla="*/ 20576 w 2532283"/>
              <a:gd name="connsiteY8" fmla="*/ 557249 h 766317"/>
              <a:gd name="connsiteX0" fmla="*/ 2548573 w 2548573"/>
              <a:gd name="connsiteY0" fmla="*/ 69466 h 613480"/>
              <a:gd name="connsiteX1" fmla="*/ 2155033 w 2548573"/>
              <a:gd name="connsiteY1" fmla="*/ 601902 h 613480"/>
              <a:gd name="connsiteX2" fmla="*/ 1877241 w 2548573"/>
              <a:gd name="connsiteY2" fmla="*/ 18 h 613480"/>
              <a:gd name="connsiteX3" fmla="*/ 1506851 w 2548573"/>
              <a:gd name="connsiteY3" fmla="*/ 590327 h 613480"/>
              <a:gd name="connsiteX4" fmla="*/ 1067014 w 2548573"/>
              <a:gd name="connsiteY4" fmla="*/ 19 h 613480"/>
              <a:gd name="connsiteX5" fmla="*/ 742923 w 2548573"/>
              <a:gd name="connsiteY5" fmla="*/ 613476 h 613480"/>
              <a:gd name="connsiteX6" fmla="*/ 372532 w 2548573"/>
              <a:gd name="connsiteY6" fmla="*/ 11592 h 613480"/>
              <a:gd name="connsiteX7" fmla="*/ 25292 w 2548573"/>
              <a:gd name="connsiteY7" fmla="*/ 393558 h 613480"/>
              <a:gd name="connsiteX8" fmla="*/ 36866 w 2548573"/>
              <a:gd name="connsiteY8" fmla="*/ 405132 h 613480"/>
              <a:gd name="connsiteX0" fmla="*/ 2525823 w 2525823"/>
              <a:gd name="connsiteY0" fmla="*/ 69466 h 631180"/>
              <a:gd name="connsiteX1" fmla="*/ 2132283 w 2525823"/>
              <a:gd name="connsiteY1" fmla="*/ 601902 h 631180"/>
              <a:gd name="connsiteX2" fmla="*/ 1854491 w 2525823"/>
              <a:gd name="connsiteY2" fmla="*/ 18 h 631180"/>
              <a:gd name="connsiteX3" fmla="*/ 1484101 w 2525823"/>
              <a:gd name="connsiteY3" fmla="*/ 590327 h 631180"/>
              <a:gd name="connsiteX4" fmla="*/ 1044264 w 2525823"/>
              <a:gd name="connsiteY4" fmla="*/ 19 h 631180"/>
              <a:gd name="connsiteX5" fmla="*/ 720173 w 2525823"/>
              <a:gd name="connsiteY5" fmla="*/ 613476 h 631180"/>
              <a:gd name="connsiteX6" fmla="*/ 349782 w 2525823"/>
              <a:gd name="connsiteY6" fmla="*/ 11592 h 631180"/>
              <a:gd name="connsiteX7" fmla="*/ 2542 w 2525823"/>
              <a:gd name="connsiteY7" fmla="*/ 393558 h 631180"/>
              <a:gd name="connsiteX8" fmla="*/ 187736 w 2525823"/>
              <a:gd name="connsiteY8" fmla="*/ 625051 h 631180"/>
              <a:gd name="connsiteX0" fmla="*/ 2338087 w 2338087"/>
              <a:gd name="connsiteY0" fmla="*/ 69466 h 625051"/>
              <a:gd name="connsiteX1" fmla="*/ 1944547 w 2338087"/>
              <a:gd name="connsiteY1" fmla="*/ 601902 h 625051"/>
              <a:gd name="connsiteX2" fmla="*/ 1666755 w 2338087"/>
              <a:gd name="connsiteY2" fmla="*/ 18 h 625051"/>
              <a:gd name="connsiteX3" fmla="*/ 1296365 w 2338087"/>
              <a:gd name="connsiteY3" fmla="*/ 590327 h 625051"/>
              <a:gd name="connsiteX4" fmla="*/ 856528 w 2338087"/>
              <a:gd name="connsiteY4" fmla="*/ 19 h 625051"/>
              <a:gd name="connsiteX5" fmla="*/ 532437 w 2338087"/>
              <a:gd name="connsiteY5" fmla="*/ 613476 h 625051"/>
              <a:gd name="connsiteX6" fmla="*/ 162046 w 2338087"/>
              <a:gd name="connsiteY6" fmla="*/ 11592 h 625051"/>
              <a:gd name="connsiteX7" fmla="*/ 0 w 2338087"/>
              <a:gd name="connsiteY7" fmla="*/ 625051 h 625051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856528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856528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925976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087" h="636613">
                <a:moveTo>
                  <a:pt x="2338087" y="81028"/>
                </a:moveTo>
                <a:cubicBezTo>
                  <a:pt x="2203048" y="259471"/>
                  <a:pt x="2056436" y="625039"/>
                  <a:pt x="1944547" y="613464"/>
                </a:cubicBezTo>
                <a:cubicBezTo>
                  <a:pt x="1832658" y="601889"/>
                  <a:pt x="1774785" y="13509"/>
                  <a:pt x="1666755" y="11580"/>
                </a:cubicBezTo>
                <a:cubicBezTo>
                  <a:pt x="1558725" y="9651"/>
                  <a:pt x="1419828" y="601889"/>
                  <a:pt x="1296365" y="601889"/>
                </a:cubicBezTo>
                <a:cubicBezTo>
                  <a:pt x="1172902" y="601889"/>
                  <a:pt x="1053297" y="7723"/>
                  <a:pt x="925976" y="11581"/>
                </a:cubicBezTo>
                <a:cubicBezTo>
                  <a:pt x="798655" y="15439"/>
                  <a:pt x="650113" y="626967"/>
                  <a:pt x="532437" y="625038"/>
                </a:cubicBezTo>
                <a:cubicBezTo>
                  <a:pt x="414761" y="623109"/>
                  <a:pt x="308660" y="-1925"/>
                  <a:pt x="219920" y="4"/>
                </a:cubicBezTo>
                <a:cubicBezTo>
                  <a:pt x="131181" y="1933"/>
                  <a:pt x="33760" y="508809"/>
                  <a:pt x="0" y="636613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2" name="Полилиния: фигура 151">
            <a:extLst>
              <a:ext uri="{FF2B5EF4-FFF2-40B4-BE49-F238E27FC236}">
                <a16:creationId xmlns="" xmlns:a16="http://schemas.microsoft.com/office/drawing/2014/main" id="{578126B2-B206-4439-B313-1CD7CA5FEC19}"/>
              </a:ext>
            </a:extLst>
          </p:cNvPr>
          <p:cNvSpPr/>
          <p:nvPr/>
        </p:nvSpPr>
        <p:spPr>
          <a:xfrm rot="4669486">
            <a:off x="8309156" y="2495449"/>
            <a:ext cx="1559902" cy="70419"/>
          </a:xfrm>
          <a:custGeom>
            <a:avLst/>
            <a:gdLst>
              <a:gd name="connsiteX0" fmla="*/ 2601731 w 2601731"/>
              <a:gd name="connsiteY0" fmla="*/ 834725 h 846362"/>
              <a:gd name="connsiteX1" fmla="*/ 2138743 w 2601731"/>
              <a:gd name="connsiteY1" fmla="*/ 753702 h 846362"/>
              <a:gd name="connsiteX2" fmla="*/ 1860951 w 2601731"/>
              <a:gd name="connsiteY2" fmla="*/ 151818 h 846362"/>
              <a:gd name="connsiteX3" fmla="*/ 1490561 w 2601731"/>
              <a:gd name="connsiteY3" fmla="*/ 742127 h 846362"/>
              <a:gd name="connsiteX4" fmla="*/ 981275 w 2601731"/>
              <a:gd name="connsiteY4" fmla="*/ 36072 h 846362"/>
              <a:gd name="connsiteX5" fmla="*/ 553012 w 2601731"/>
              <a:gd name="connsiteY5" fmla="*/ 742127 h 846362"/>
              <a:gd name="connsiteX6" fmla="*/ 136323 w 2601731"/>
              <a:gd name="connsiteY6" fmla="*/ 1347 h 846362"/>
              <a:gd name="connsiteX7" fmla="*/ 9002 w 2601731"/>
              <a:gd name="connsiteY7" fmla="*/ 545358 h 846362"/>
              <a:gd name="connsiteX8" fmla="*/ 20576 w 2601731"/>
              <a:gd name="connsiteY8" fmla="*/ 556932 h 846362"/>
              <a:gd name="connsiteX0" fmla="*/ 2532283 w 2532283"/>
              <a:gd name="connsiteY0" fmla="*/ 221266 h 753889"/>
              <a:gd name="connsiteX1" fmla="*/ 2138743 w 2532283"/>
              <a:gd name="connsiteY1" fmla="*/ 753702 h 753889"/>
              <a:gd name="connsiteX2" fmla="*/ 1860951 w 2532283"/>
              <a:gd name="connsiteY2" fmla="*/ 151818 h 753889"/>
              <a:gd name="connsiteX3" fmla="*/ 1490561 w 2532283"/>
              <a:gd name="connsiteY3" fmla="*/ 742127 h 753889"/>
              <a:gd name="connsiteX4" fmla="*/ 981275 w 2532283"/>
              <a:gd name="connsiteY4" fmla="*/ 36072 h 753889"/>
              <a:gd name="connsiteX5" fmla="*/ 553012 w 2532283"/>
              <a:gd name="connsiteY5" fmla="*/ 742127 h 753889"/>
              <a:gd name="connsiteX6" fmla="*/ 136323 w 2532283"/>
              <a:gd name="connsiteY6" fmla="*/ 1347 h 753889"/>
              <a:gd name="connsiteX7" fmla="*/ 9002 w 2532283"/>
              <a:gd name="connsiteY7" fmla="*/ 545358 h 753889"/>
              <a:gd name="connsiteX8" fmla="*/ 20576 w 2532283"/>
              <a:gd name="connsiteY8" fmla="*/ 556932 h 753889"/>
              <a:gd name="connsiteX0" fmla="*/ 2532283 w 2532283"/>
              <a:gd name="connsiteY0" fmla="*/ 221266 h 753970"/>
              <a:gd name="connsiteX1" fmla="*/ 2138743 w 2532283"/>
              <a:gd name="connsiteY1" fmla="*/ 753702 h 753970"/>
              <a:gd name="connsiteX2" fmla="*/ 1860951 w 2532283"/>
              <a:gd name="connsiteY2" fmla="*/ 151818 h 753970"/>
              <a:gd name="connsiteX3" fmla="*/ 1490561 w 2532283"/>
              <a:gd name="connsiteY3" fmla="*/ 742127 h 753970"/>
              <a:gd name="connsiteX4" fmla="*/ 981275 w 2532283"/>
              <a:gd name="connsiteY4" fmla="*/ 36072 h 753970"/>
              <a:gd name="connsiteX5" fmla="*/ 553012 w 2532283"/>
              <a:gd name="connsiteY5" fmla="*/ 742127 h 753970"/>
              <a:gd name="connsiteX6" fmla="*/ 136323 w 2532283"/>
              <a:gd name="connsiteY6" fmla="*/ 1347 h 753970"/>
              <a:gd name="connsiteX7" fmla="*/ 9002 w 2532283"/>
              <a:gd name="connsiteY7" fmla="*/ 545358 h 753970"/>
              <a:gd name="connsiteX8" fmla="*/ 20576 w 2532283"/>
              <a:gd name="connsiteY8" fmla="*/ 556932 h 753970"/>
              <a:gd name="connsiteX0" fmla="*/ 2532283 w 2532283"/>
              <a:gd name="connsiteY0" fmla="*/ 221266 h 753970"/>
              <a:gd name="connsiteX1" fmla="*/ 2138743 w 2532283"/>
              <a:gd name="connsiteY1" fmla="*/ 753702 h 753970"/>
              <a:gd name="connsiteX2" fmla="*/ 1860951 w 2532283"/>
              <a:gd name="connsiteY2" fmla="*/ 151818 h 753970"/>
              <a:gd name="connsiteX3" fmla="*/ 1490561 w 2532283"/>
              <a:gd name="connsiteY3" fmla="*/ 742127 h 753970"/>
              <a:gd name="connsiteX4" fmla="*/ 1050724 w 2532283"/>
              <a:gd name="connsiteY4" fmla="*/ 151819 h 753970"/>
              <a:gd name="connsiteX5" fmla="*/ 553012 w 2532283"/>
              <a:gd name="connsiteY5" fmla="*/ 742127 h 753970"/>
              <a:gd name="connsiteX6" fmla="*/ 136323 w 2532283"/>
              <a:gd name="connsiteY6" fmla="*/ 1347 h 753970"/>
              <a:gd name="connsiteX7" fmla="*/ 9002 w 2532283"/>
              <a:gd name="connsiteY7" fmla="*/ 545358 h 753970"/>
              <a:gd name="connsiteX8" fmla="*/ 20576 w 2532283"/>
              <a:gd name="connsiteY8" fmla="*/ 556932 h 753970"/>
              <a:gd name="connsiteX0" fmla="*/ 2532283 w 2532283"/>
              <a:gd name="connsiteY0" fmla="*/ 221583 h 766317"/>
              <a:gd name="connsiteX1" fmla="*/ 2138743 w 2532283"/>
              <a:gd name="connsiteY1" fmla="*/ 754019 h 766317"/>
              <a:gd name="connsiteX2" fmla="*/ 1860951 w 2532283"/>
              <a:gd name="connsiteY2" fmla="*/ 152135 h 766317"/>
              <a:gd name="connsiteX3" fmla="*/ 1490561 w 2532283"/>
              <a:gd name="connsiteY3" fmla="*/ 742444 h 766317"/>
              <a:gd name="connsiteX4" fmla="*/ 1050724 w 2532283"/>
              <a:gd name="connsiteY4" fmla="*/ 152136 h 766317"/>
              <a:gd name="connsiteX5" fmla="*/ 726633 w 2532283"/>
              <a:gd name="connsiteY5" fmla="*/ 765593 h 766317"/>
              <a:gd name="connsiteX6" fmla="*/ 136323 w 2532283"/>
              <a:gd name="connsiteY6" fmla="*/ 1664 h 766317"/>
              <a:gd name="connsiteX7" fmla="*/ 9002 w 2532283"/>
              <a:gd name="connsiteY7" fmla="*/ 545675 h 766317"/>
              <a:gd name="connsiteX8" fmla="*/ 20576 w 2532283"/>
              <a:gd name="connsiteY8" fmla="*/ 557249 h 766317"/>
              <a:gd name="connsiteX0" fmla="*/ 2548573 w 2548573"/>
              <a:gd name="connsiteY0" fmla="*/ 69466 h 613480"/>
              <a:gd name="connsiteX1" fmla="*/ 2155033 w 2548573"/>
              <a:gd name="connsiteY1" fmla="*/ 601902 h 613480"/>
              <a:gd name="connsiteX2" fmla="*/ 1877241 w 2548573"/>
              <a:gd name="connsiteY2" fmla="*/ 18 h 613480"/>
              <a:gd name="connsiteX3" fmla="*/ 1506851 w 2548573"/>
              <a:gd name="connsiteY3" fmla="*/ 590327 h 613480"/>
              <a:gd name="connsiteX4" fmla="*/ 1067014 w 2548573"/>
              <a:gd name="connsiteY4" fmla="*/ 19 h 613480"/>
              <a:gd name="connsiteX5" fmla="*/ 742923 w 2548573"/>
              <a:gd name="connsiteY5" fmla="*/ 613476 h 613480"/>
              <a:gd name="connsiteX6" fmla="*/ 372532 w 2548573"/>
              <a:gd name="connsiteY6" fmla="*/ 11592 h 613480"/>
              <a:gd name="connsiteX7" fmla="*/ 25292 w 2548573"/>
              <a:gd name="connsiteY7" fmla="*/ 393558 h 613480"/>
              <a:gd name="connsiteX8" fmla="*/ 36866 w 2548573"/>
              <a:gd name="connsiteY8" fmla="*/ 405132 h 613480"/>
              <a:gd name="connsiteX0" fmla="*/ 2525823 w 2525823"/>
              <a:gd name="connsiteY0" fmla="*/ 69466 h 631180"/>
              <a:gd name="connsiteX1" fmla="*/ 2132283 w 2525823"/>
              <a:gd name="connsiteY1" fmla="*/ 601902 h 631180"/>
              <a:gd name="connsiteX2" fmla="*/ 1854491 w 2525823"/>
              <a:gd name="connsiteY2" fmla="*/ 18 h 631180"/>
              <a:gd name="connsiteX3" fmla="*/ 1484101 w 2525823"/>
              <a:gd name="connsiteY3" fmla="*/ 590327 h 631180"/>
              <a:gd name="connsiteX4" fmla="*/ 1044264 w 2525823"/>
              <a:gd name="connsiteY4" fmla="*/ 19 h 631180"/>
              <a:gd name="connsiteX5" fmla="*/ 720173 w 2525823"/>
              <a:gd name="connsiteY5" fmla="*/ 613476 h 631180"/>
              <a:gd name="connsiteX6" fmla="*/ 349782 w 2525823"/>
              <a:gd name="connsiteY6" fmla="*/ 11592 h 631180"/>
              <a:gd name="connsiteX7" fmla="*/ 2542 w 2525823"/>
              <a:gd name="connsiteY7" fmla="*/ 393558 h 631180"/>
              <a:gd name="connsiteX8" fmla="*/ 187736 w 2525823"/>
              <a:gd name="connsiteY8" fmla="*/ 625051 h 631180"/>
              <a:gd name="connsiteX0" fmla="*/ 2338087 w 2338087"/>
              <a:gd name="connsiteY0" fmla="*/ 69466 h 625051"/>
              <a:gd name="connsiteX1" fmla="*/ 1944547 w 2338087"/>
              <a:gd name="connsiteY1" fmla="*/ 601902 h 625051"/>
              <a:gd name="connsiteX2" fmla="*/ 1666755 w 2338087"/>
              <a:gd name="connsiteY2" fmla="*/ 18 h 625051"/>
              <a:gd name="connsiteX3" fmla="*/ 1296365 w 2338087"/>
              <a:gd name="connsiteY3" fmla="*/ 590327 h 625051"/>
              <a:gd name="connsiteX4" fmla="*/ 856528 w 2338087"/>
              <a:gd name="connsiteY4" fmla="*/ 19 h 625051"/>
              <a:gd name="connsiteX5" fmla="*/ 532437 w 2338087"/>
              <a:gd name="connsiteY5" fmla="*/ 613476 h 625051"/>
              <a:gd name="connsiteX6" fmla="*/ 162046 w 2338087"/>
              <a:gd name="connsiteY6" fmla="*/ 11592 h 625051"/>
              <a:gd name="connsiteX7" fmla="*/ 0 w 2338087"/>
              <a:gd name="connsiteY7" fmla="*/ 625051 h 625051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856528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856528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925976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087" h="636613">
                <a:moveTo>
                  <a:pt x="2338087" y="81028"/>
                </a:moveTo>
                <a:cubicBezTo>
                  <a:pt x="2203048" y="259471"/>
                  <a:pt x="2056436" y="625039"/>
                  <a:pt x="1944547" y="613464"/>
                </a:cubicBezTo>
                <a:cubicBezTo>
                  <a:pt x="1832658" y="601889"/>
                  <a:pt x="1774785" y="13509"/>
                  <a:pt x="1666755" y="11580"/>
                </a:cubicBezTo>
                <a:cubicBezTo>
                  <a:pt x="1558725" y="9651"/>
                  <a:pt x="1419828" y="601889"/>
                  <a:pt x="1296365" y="601889"/>
                </a:cubicBezTo>
                <a:cubicBezTo>
                  <a:pt x="1172902" y="601889"/>
                  <a:pt x="1053297" y="7723"/>
                  <a:pt x="925976" y="11581"/>
                </a:cubicBezTo>
                <a:cubicBezTo>
                  <a:pt x="798655" y="15439"/>
                  <a:pt x="650113" y="626967"/>
                  <a:pt x="532437" y="625038"/>
                </a:cubicBezTo>
                <a:cubicBezTo>
                  <a:pt x="414761" y="623109"/>
                  <a:pt x="308660" y="-1925"/>
                  <a:pt x="219920" y="4"/>
                </a:cubicBezTo>
                <a:cubicBezTo>
                  <a:pt x="131181" y="1933"/>
                  <a:pt x="33760" y="508809"/>
                  <a:pt x="0" y="636613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олилиния: фигура 153">
            <a:extLst>
              <a:ext uri="{FF2B5EF4-FFF2-40B4-BE49-F238E27FC236}">
                <a16:creationId xmlns="" xmlns:a16="http://schemas.microsoft.com/office/drawing/2014/main" id="{43BA6DC2-1591-45EF-BE8A-30B50287D659}"/>
              </a:ext>
            </a:extLst>
          </p:cNvPr>
          <p:cNvSpPr/>
          <p:nvPr/>
        </p:nvSpPr>
        <p:spPr>
          <a:xfrm rot="16930514" flipV="1">
            <a:off x="8218700" y="2306757"/>
            <a:ext cx="1126500" cy="67115"/>
          </a:xfrm>
          <a:custGeom>
            <a:avLst/>
            <a:gdLst>
              <a:gd name="connsiteX0" fmla="*/ 2601731 w 2601731"/>
              <a:gd name="connsiteY0" fmla="*/ 834725 h 846362"/>
              <a:gd name="connsiteX1" fmla="*/ 2138743 w 2601731"/>
              <a:gd name="connsiteY1" fmla="*/ 753702 h 846362"/>
              <a:gd name="connsiteX2" fmla="*/ 1860951 w 2601731"/>
              <a:gd name="connsiteY2" fmla="*/ 151818 h 846362"/>
              <a:gd name="connsiteX3" fmla="*/ 1490561 w 2601731"/>
              <a:gd name="connsiteY3" fmla="*/ 742127 h 846362"/>
              <a:gd name="connsiteX4" fmla="*/ 981275 w 2601731"/>
              <a:gd name="connsiteY4" fmla="*/ 36072 h 846362"/>
              <a:gd name="connsiteX5" fmla="*/ 553012 w 2601731"/>
              <a:gd name="connsiteY5" fmla="*/ 742127 h 846362"/>
              <a:gd name="connsiteX6" fmla="*/ 136323 w 2601731"/>
              <a:gd name="connsiteY6" fmla="*/ 1347 h 846362"/>
              <a:gd name="connsiteX7" fmla="*/ 9002 w 2601731"/>
              <a:gd name="connsiteY7" fmla="*/ 545358 h 846362"/>
              <a:gd name="connsiteX8" fmla="*/ 20576 w 2601731"/>
              <a:gd name="connsiteY8" fmla="*/ 556932 h 846362"/>
              <a:gd name="connsiteX0" fmla="*/ 2532283 w 2532283"/>
              <a:gd name="connsiteY0" fmla="*/ 221266 h 753889"/>
              <a:gd name="connsiteX1" fmla="*/ 2138743 w 2532283"/>
              <a:gd name="connsiteY1" fmla="*/ 753702 h 753889"/>
              <a:gd name="connsiteX2" fmla="*/ 1860951 w 2532283"/>
              <a:gd name="connsiteY2" fmla="*/ 151818 h 753889"/>
              <a:gd name="connsiteX3" fmla="*/ 1490561 w 2532283"/>
              <a:gd name="connsiteY3" fmla="*/ 742127 h 753889"/>
              <a:gd name="connsiteX4" fmla="*/ 981275 w 2532283"/>
              <a:gd name="connsiteY4" fmla="*/ 36072 h 753889"/>
              <a:gd name="connsiteX5" fmla="*/ 553012 w 2532283"/>
              <a:gd name="connsiteY5" fmla="*/ 742127 h 753889"/>
              <a:gd name="connsiteX6" fmla="*/ 136323 w 2532283"/>
              <a:gd name="connsiteY6" fmla="*/ 1347 h 753889"/>
              <a:gd name="connsiteX7" fmla="*/ 9002 w 2532283"/>
              <a:gd name="connsiteY7" fmla="*/ 545358 h 753889"/>
              <a:gd name="connsiteX8" fmla="*/ 20576 w 2532283"/>
              <a:gd name="connsiteY8" fmla="*/ 556932 h 753889"/>
              <a:gd name="connsiteX0" fmla="*/ 2532283 w 2532283"/>
              <a:gd name="connsiteY0" fmla="*/ 221266 h 753970"/>
              <a:gd name="connsiteX1" fmla="*/ 2138743 w 2532283"/>
              <a:gd name="connsiteY1" fmla="*/ 753702 h 753970"/>
              <a:gd name="connsiteX2" fmla="*/ 1860951 w 2532283"/>
              <a:gd name="connsiteY2" fmla="*/ 151818 h 753970"/>
              <a:gd name="connsiteX3" fmla="*/ 1490561 w 2532283"/>
              <a:gd name="connsiteY3" fmla="*/ 742127 h 753970"/>
              <a:gd name="connsiteX4" fmla="*/ 981275 w 2532283"/>
              <a:gd name="connsiteY4" fmla="*/ 36072 h 753970"/>
              <a:gd name="connsiteX5" fmla="*/ 553012 w 2532283"/>
              <a:gd name="connsiteY5" fmla="*/ 742127 h 753970"/>
              <a:gd name="connsiteX6" fmla="*/ 136323 w 2532283"/>
              <a:gd name="connsiteY6" fmla="*/ 1347 h 753970"/>
              <a:gd name="connsiteX7" fmla="*/ 9002 w 2532283"/>
              <a:gd name="connsiteY7" fmla="*/ 545358 h 753970"/>
              <a:gd name="connsiteX8" fmla="*/ 20576 w 2532283"/>
              <a:gd name="connsiteY8" fmla="*/ 556932 h 753970"/>
              <a:gd name="connsiteX0" fmla="*/ 2532283 w 2532283"/>
              <a:gd name="connsiteY0" fmla="*/ 221266 h 753970"/>
              <a:gd name="connsiteX1" fmla="*/ 2138743 w 2532283"/>
              <a:gd name="connsiteY1" fmla="*/ 753702 h 753970"/>
              <a:gd name="connsiteX2" fmla="*/ 1860951 w 2532283"/>
              <a:gd name="connsiteY2" fmla="*/ 151818 h 753970"/>
              <a:gd name="connsiteX3" fmla="*/ 1490561 w 2532283"/>
              <a:gd name="connsiteY3" fmla="*/ 742127 h 753970"/>
              <a:gd name="connsiteX4" fmla="*/ 1050724 w 2532283"/>
              <a:gd name="connsiteY4" fmla="*/ 151819 h 753970"/>
              <a:gd name="connsiteX5" fmla="*/ 553012 w 2532283"/>
              <a:gd name="connsiteY5" fmla="*/ 742127 h 753970"/>
              <a:gd name="connsiteX6" fmla="*/ 136323 w 2532283"/>
              <a:gd name="connsiteY6" fmla="*/ 1347 h 753970"/>
              <a:gd name="connsiteX7" fmla="*/ 9002 w 2532283"/>
              <a:gd name="connsiteY7" fmla="*/ 545358 h 753970"/>
              <a:gd name="connsiteX8" fmla="*/ 20576 w 2532283"/>
              <a:gd name="connsiteY8" fmla="*/ 556932 h 753970"/>
              <a:gd name="connsiteX0" fmla="*/ 2532283 w 2532283"/>
              <a:gd name="connsiteY0" fmla="*/ 221583 h 766317"/>
              <a:gd name="connsiteX1" fmla="*/ 2138743 w 2532283"/>
              <a:gd name="connsiteY1" fmla="*/ 754019 h 766317"/>
              <a:gd name="connsiteX2" fmla="*/ 1860951 w 2532283"/>
              <a:gd name="connsiteY2" fmla="*/ 152135 h 766317"/>
              <a:gd name="connsiteX3" fmla="*/ 1490561 w 2532283"/>
              <a:gd name="connsiteY3" fmla="*/ 742444 h 766317"/>
              <a:gd name="connsiteX4" fmla="*/ 1050724 w 2532283"/>
              <a:gd name="connsiteY4" fmla="*/ 152136 h 766317"/>
              <a:gd name="connsiteX5" fmla="*/ 726633 w 2532283"/>
              <a:gd name="connsiteY5" fmla="*/ 765593 h 766317"/>
              <a:gd name="connsiteX6" fmla="*/ 136323 w 2532283"/>
              <a:gd name="connsiteY6" fmla="*/ 1664 h 766317"/>
              <a:gd name="connsiteX7" fmla="*/ 9002 w 2532283"/>
              <a:gd name="connsiteY7" fmla="*/ 545675 h 766317"/>
              <a:gd name="connsiteX8" fmla="*/ 20576 w 2532283"/>
              <a:gd name="connsiteY8" fmla="*/ 557249 h 766317"/>
              <a:gd name="connsiteX0" fmla="*/ 2548573 w 2548573"/>
              <a:gd name="connsiteY0" fmla="*/ 69466 h 613480"/>
              <a:gd name="connsiteX1" fmla="*/ 2155033 w 2548573"/>
              <a:gd name="connsiteY1" fmla="*/ 601902 h 613480"/>
              <a:gd name="connsiteX2" fmla="*/ 1877241 w 2548573"/>
              <a:gd name="connsiteY2" fmla="*/ 18 h 613480"/>
              <a:gd name="connsiteX3" fmla="*/ 1506851 w 2548573"/>
              <a:gd name="connsiteY3" fmla="*/ 590327 h 613480"/>
              <a:gd name="connsiteX4" fmla="*/ 1067014 w 2548573"/>
              <a:gd name="connsiteY4" fmla="*/ 19 h 613480"/>
              <a:gd name="connsiteX5" fmla="*/ 742923 w 2548573"/>
              <a:gd name="connsiteY5" fmla="*/ 613476 h 613480"/>
              <a:gd name="connsiteX6" fmla="*/ 372532 w 2548573"/>
              <a:gd name="connsiteY6" fmla="*/ 11592 h 613480"/>
              <a:gd name="connsiteX7" fmla="*/ 25292 w 2548573"/>
              <a:gd name="connsiteY7" fmla="*/ 393558 h 613480"/>
              <a:gd name="connsiteX8" fmla="*/ 36866 w 2548573"/>
              <a:gd name="connsiteY8" fmla="*/ 405132 h 613480"/>
              <a:gd name="connsiteX0" fmla="*/ 2525823 w 2525823"/>
              <a:gd name="connsiteY0" fmla="*/ 69466 h 631180"/>
              <a:gd name="connsiteX1" fmla="*/ 2132283 w 2525823"/>
              <a:gd name="connsiteY1" fmla="*/ 601902 h 631180"/>
              <a:gd name="connsiteX2" fmla="*/ 1854491 w 2525823"/>
              <a:gd name="connsiteY2" fmla="*/ 18 h 631180"/>
              <a:gd name="connsiteX3" fmla="*/ 1484101 w 2525823"/>
              <a:gd name="connsiteY3" fmla="*/ 590327 h 631180"/>
              <a:gd name="connsiteX4" fmla="*/ 1044264 w 2525823"/>
              <a:gd name="connsiteY4" fmla="*/ 19 h 631180"/>
              <a:gd name="connsiteX5" fmla="*/ 720173 w 2525823"/>
              <a:gd name="connsiteY5" fmla="*/ 613476 h 631180"/>
              <a:gd name="connsiteX6" fmla="*/ 349782 w 2525823"/>
              <a:gd name="connsiteY6" fmla="*/ 11592 h 631180"/>
              <a:gd name="connsiteX7" fmla="*/ 2542 w 2525823"/>
              <a:gd name="connsiteY7" fmla="*/ 393558 h 631180"/>
              <a:gd name="connsiteX8" fmla="*/ 187736 w 2525823"/>
              <a:gd name="connsiteY8" fmla="*/ 625051 h 631180"/>
              <a:gd name="connsiteX0" fmla="*/ 2338087 w 2338087"/>
              <a:gd name="connsiteY0" fmla="*/ 69466 h 625051"/>
              <a:gd name="connsiteX1" fmla="*/ 1944547 w 2338087"/>
              <a:gd name="connsiteY1" fmla="*/ 601902 h 625051"/>
              <a:gd name="connsiteX2" fmla="*/ 1666755 w 2338087"/>
              <a:gd name="connsiteY2" fmla="*/ 18 h 625051"/>
              <a:gd name="connsiteX3" fmla="*/ 1296365 w 2338087"/>
              <a:gd name="connsiteY3" fmla="*/ 590327 h 625051"/>
              <a:gd name="connsiteX4" fmla="*/ 856528 w 2338087"/>
              <a:gd name="connsiteY4" fmla="*/ 19 h 625051"/>
              <a:gd name="connsiteX5" fmla="*/ 532437 w 2338087"/>
              <a:gd name="connsiteY5" fmla="*/ 613476 h 625051"/>
              <a:gd name="connsiteX6" fmla="*/ 162046 w 2338087"/>
              <a:gd name="connsiteY6" fmla="*/ 11592 h 625051"/>
              <a:gd name="connsiteX7" fmla="*/ 0 w 2338087"/>
              <a:gd name="connsiteY7" fmla="*/ 625051 h 625051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856528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856528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925976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087" h="636613">
                <a:moveTo>
                  <a:pt x="2338087" y="81028"/>
                </a:moveTo>
                <a:cubicBezTo>
                  <a:pt x="2203048" y="259471"/>
                  <a:pt x="2056436" y="625039"/>
                  <a:pt x="1944547" y="613464"/>
                </a:cubicBezTo>
                <a:cubicBezTo>
                  <a:pt x="1832658" y="601889"/>
                  <a:pt x="1774785" y="13509"/>
                  <a:pt x="1666755" y="11580"/>
                </a:cubicBezTo>
                <a:cubicBezTo>
                  <a:pt x="1558725" y="9651"/>
                  <a:pt x="1419828" y="601889"/>
                  <a:pt x="1296365" y="601889"/>
                </a:cubicBezTo>
                <a:cubicBezTo>
                  <a:pt x="1172902" y="601889"/>
                  <a:pt x="1053297" y="7723"/>
                  <a:pt x="925976" y="11581"/>
                </a:cubicBezTo>
                <a:cubicBezTo>
                  <a:pt x="798655" y="15439"/>
                  <a:pt x="650113" y="626967"/>
                  <a:pt x="532437" y="625038"/>
                </a:cubicBezTo>
                <a:cubicBezTo>
                  <a:pt x="414761" y="623109"/>
                  <a:pt x="308660" y="-1925"/>
                  <a:pt x="219920" y="4"/>
                </a:cubicBezTo>
                <a:cubicBezTo>
                  <a:pt x="131181" y="1933"/>
                  <a:pt x="33760" y="508809"/>
                  <a:pt x="0" y="636613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олилиния: фигура 154">
            <a:extLst>
              <a:ext uri="{FF2B5EF4-FFF2-40B4-BE49-F238E27FC236}">
                <a16:creationId xmlns="" xmlns:a16="http://schemas.microsoft.com/office/drawing/2014/main" id="{ECE14F2B-6BBC-488B-ABB7-1A253ADBB71D}"/>
              </a:ext>
            </a:extLst>
          </p:cNvPr>
          <p:cNvSpPr/>
          <p:nvPr/>
        </p:nvSpPr>
        <p:spPr>
          <a:xfrm rot="9346477" flipH="1" flipV="1">
            <a:off x="9835052" y="4006212"/>
            <a:ext cx="800769" cy="129129"/>
          </a:xfrm>
          <a:custGeom>
            <a:avLst/>
            <a:gdLst>
              <a:gd name="connsiteX0" fmla="*/ 2601731 w 2601731"/>
              <a:gd name="connsiteY0" fmla="*/ 834725 h 846362"/>
              <a:gd name="connsiteX1" fmla="*/ 2138743 w 2601731"/>
              <a:gd name="connsiteY1" fmla="*/ 753702 h 846362"/>
              <a:gd name="connsiteX2" fmla="*/ 1860951 w 2601731"/>
              <a:gd name="connsiteY2" fmla="*/ 151818 h 846362"/>
              <a:gd name="connsiteX3" fmla="*/ 1490561 w 2601731"/>
              <a:gd name="connsiteY3" fmla="*/ 742127 h 846362"/>
              <a:gd name="connsiteX4" fmla="*/ 981275 w 2601731"/>
              <a:gd name="connsiteY4" fmla="*/ 36072 h 846362"/>
              <a:gd name="connsiteX5" fmla="*/ 553012 w 2601731"/>
              <a:gd name="connsiteY5" fmla="*/ 742127 h 846362"/>
              <a:gd name="connsiteX6" fmla="*/ 136323 w 2601731"/>
              <a:gd name="connsiteY6" fmla="*/ 1347 h 846362"/>
              <a:gd name="connsiteX7" fmla="*/ 9002 w 2601731"/>
              <a:gd name="connsiteY7" fmla="*/ 545358 h 846362"/>
              <a:gd name="connsiteX8" fmla="*/ 20576 w 2601731"/>
              <a:gd name="connsiteY8" fmla="*/ 556932 h 846362"/>
              <a:gd name="connsiteX0" fmla="*/ 2532283 w 2532283"/>
              <a:gd name="connsiteY0" fmla="*/ 221266 h 753889"/>
              <a:gd name="connsiteX1" fmla="*/ 2138743 w 2532283"/>
              <a:gd name="connsiteY1" fmla="*/ 753702 h 753889"/>
              <a:gd name="connsiteX2" fmla="*/ 1860951 w 2532283"/>
              <a:gd name="connsiteY2" fmla="*/ 151818 h 753889"/>
              <a:gd name="connsiteX3" fmla="*/ 1490561 w 2532283"/>
              <a:gd name="connsiteY3" fmla="*/ 742127 h 753889"/>
              <a:gd name="connsiteX4" fmla="*/ 981275 w 2532283"/>
              <a:gd name="connsiteY4" fmla="*/ 36072 h 753889"/>
              <a:gd name="connsiteX5" fmla="*/ 553012 w 2532283"/>
              <a:gd name="connsiteY5" fmla="*/ 742127 h 753889"/>
              <a:gd name="connsiteX6" fmla="*/ 136323 w 2532283"/>
              <a:gd name="connsiteY6" fmla="*/ 1347 h 753889"/>
              <a:gd name="connsiteX7" fmla="*/ 9002 w 2532283"/>
              <a:gd name="connsiteY7" fmla="*/ 545358 h 753889"/>
              <a:gd name="connsiteX8" fmla="*/ 20576 w 2532283"/>
              <a:gd name="connsiteY8" fmla="*/ 556932 h 753889"/>
              <a:gd name="connsiteX0" fmla="*/ 2532283 w 2532283"/>
              <a:gd name="connsiteY0" fmla="*/ 221266 h 753970"/>
              <a:gd name="connsiteX1" fmla="*/ 2138743 w 2532283"/>
              <a:gd name="connsiteY1" fmla="*/ 753702 h 753970"/>
              <a:gd name="connsiteX2" fmla="*/ 1860951 w 2532283"/>
              <a:gd name="connsiteY2" fmla="*/ 151818 h 753970"/>
              <a:gd name="connsiteX3" fmla="*/ 1490561 w 2532283"/>
              <a:gd name="connsiteY3" fmla="*/ 742127 h 753970"/>
              <a:gd name="connsiteX4" fmla="*/ 981275 w 2532283"/>
              <a:gd name="connsiteY4" fmla="*/ 36072 h 753970"/>
              <a:gd name="connsiteX5" fmla="*/ 553012 w 2532283"/>
              <a:gd name="connsiteY5" fmla="*/ 742127 h 753970"/>
              <a:gd name="connsiteX6" fmla="*/ 136323 w 2532283"/>
              <a:gd name="connsiteY6" fmla="*/ 1347 h 753970"/>
              <a:gd name="connsiteX7" fmla="*/ 9002 w 2532283"/>
              <a:gd name="connsiteY7" fmla="*/ 545358 h 753970"/>
              <a:gd name="connsiteX8" fmla="*/ 20576 w 2532283"/>
              <a:gd name="connsiteY8" fmla="*/ 556932 h 753970"/>
              <a:gd name="connsiteX0" fmla="*/ 2532283 w 2532283"/>
              <a:gd name="connsiteY0" fmla="*/ 221266 h 753970"/>
              <a:gd name="connsiteX1" fmla="*/ 2138743 w 2532283"/>
              <a:gd name="connsiteY1" fmla="*/ 753702 h 753970"/>
              <a:gd name="connsiteX2" fmla="*/ 1860951 w 2532283"/>
              <a:gd name="connsiteY2" fmla="*/ 151818 h 753970"/>
              <a:gd name="connsiteX3" fmla="*/ 1490561 w 2532283"/>
              <a:gd name="connsiteY3" fmla="*/ 742127 h 753970"/>
              <a:gd name="connsiteX4" fmla="*/ 1050724 w 2532283"/>
              <a:gd name="connsiteY4" fmla="*/ 151819 h 753970"/>
              <a:gd name="connsiteX5" fmla="*/ 553012 w 2532283"/>
              <a:gd name="connsiteY5" fmla="*/ 742127 h 753970"/>
              <a:gd name="connsiteX6" fmla="*/ 136323 w 2532283"/>
              <a:gd name="connsiteY6" fmla="*/ 1347 h 753970"/>
              <a:gd name="connsiteX7" fmla="*/ 9002 w 2532283"/>
              <a:gd name="connsiteY7" fmla="*/ 545358 h 753970"/>
              <a:gd name="connsiteX8" fmla="*/ 20576 w 2532283"/>
              <a:gd name="connsiteY8" fmla="*/ 556932 h 753970"/>
              <a:gd name="connsiteX0" fmla="*/ 2532283 w 2532283"/>
              <a:gd name="connsiteY0" fmla="*/ 221583 h 766317"/>
              <a:gd name="connsiteX1" fmla="*/ 2138743 w 2532283"/>
              <a:gd name="connsiteY1" fmla="*/ 754019 h 766317"/>
              <a:gd name="connsiteX2" fmla="*/ 1860951 w 2532283"/>
              <a:gd name="connsiteY2" fmla="*/ 152135 h 766317"/>
              <a:gd name="connsiteX3" fmla="*/ 1490561 w 2532283"/>
              <a:gd name="connsiteY3" fmla="*/ 742444 h 766317"/>
              <a:gd name="connsiteX4" fmla="*/ 1050724 w 2532283"/>
              <a:gd name="connsiteY4" fmla="*/ 152136 h 766317"/>
              <a:gd name="connsiteX5" fmla="*/ 726633 w 2532283"/>
              <a:gd name="connsiteY5" fmla="*/ 765593 h 766317"/>
              <a:gd name="connsiteX6" fmla="*/ 136323 w 2532283"/>
              <a:gd name="connsiteY6" fmla="*/ 1664 h 766317"/>
              <a:gd name="connsiteX7" fmla="*/ 9002 w 2532283"/>
              <a:gd name="connsiteY7" fmla="*/ 545675 h 766317"/>
              <a:gd name="connsiteX8" fmla="*/ 20576 w 2532283"/>
              <a:gd name="connsiteY8" fmla="*/ 557249 h 766317"/>
              <a:gd name="connsiteX0" fmla="*/ 2548573 w 2548573"/>
              <a:gd name="connsiteY0" fmla="*/ 69466 h 613480"/>
              <a:gd name="connsiteX1" fmla="*/ 2155033 w 2548573"/>
              <a:gd name="connsiteY1" fmla="*/ 601902 h 613480"/>
              <a:gd name="connsiteX2" fmla="*/ 1877241 w 2548573"/>
              <a:gd name="connsiteY2" fmla="*/ 18 h 613480"/>
              <a:gd name="connsiteX3" fmla="*/ 1506851 w 2548573"/>
              <a:gd name="connsiteY3" fmla="*/ 590327 h 613480"/>
              <a:gd name="connsiteX4" fmla="*/ 1067014 w 2548573"/>
              <a:gd name="connsiteY4" fmla="*/ 19 h 613480"/>
              <a:gd name="connsiteX5" fmla="*/ 742923 w 2548573"/>
              <a:gd name="connsiteY5" fmla="*/ 613476 h 613480"/>
              <a:gd name="connsiteX6" fmla="*/ 372532 w 2548573"/>
              <a:gd name="connsiteY6" fmla="*/ 11592 h 613480"/>
              <a:gd name="connsiteX7" fmla="*/ 25292 w 2548573"/>
              <a:gd name="connsiteY7" fmla="*/ 393558 h 613480"/>
              <a:gd name="connsiteX8" fmla="*/ 36866 w 2548573"/>
              <a:gd name="connsiteY8" fmla="*/ 405132 h 613480"/>
              <a:gd name="connsiteX0" fmla="*/ 2525823 w 2525823"/>
              <a:gd name="connsiteY0" fmla="*/ 69466 h 631180"/>
              <a:gd name="connsiteX1" fmla="*/ 2132283 w 2525823"/>
              <a:gd name="connsiteY1" fmla="*/ 601902 h 631180"/>
              <a:gd name="connsiteX2" fmla="*/ 1854491 w 2525823"/>
              <a:gd name="connsiteY2" fmla="*/ 18 h 631180"/>
              <a:gd name="connsiteX3" fmla="*/ 1484101 w 2525823"/>
              <a:gd name="connsiteY3" fmla="*/ 590327 h 631180"/>
              <a:gd name="connsiteX4" fmla="*/ 1044264 w 2525823"/>
              <a:gd name="connsiteY4" fmla="*/ 19 h 631180"/>
              <a:gd name="connsiteX5" fmla="*/ 720173 w 2525823"/>
              <a:gd name="connsiteY5" fmla="*/ 613476 h 631180"/>
              <a:gd name="connsiteX6" fmla="*/ 349782 w 2525823"/>
              <a:gd name="connsiteY6" fmla="*/ 11592 h 631180"/>
              <a:gd name="connsiteX7" fmla="*/ 2542 w 2525823"/>
              <a:gd name="connsiteY7" fmla="*/ 393558 h 631180"/>
              <a:gd name="connsiteX8" fmla="*/ 187736 w 2525823"/>
              <a:gd name="connsiteY8" fmla="*/ 625051 h 631180"/>
              <a:gd name="connsiteX0" fmla="*/ 2338087 w 2338087"/>
              <a:gd name="connsiteY0" fmla="*/ 69466 h 625051"/>
              <a:gd name="connsiteX1" fmla="*/ 1944547 w 2338087"/>
              <a:gd name="connsiteY1" fmla="*/ 601902 h 625051"/>
              <a:gd name="connsiteX2" fmla="*/ 1666755 w 2338087"/>
              <a:gd name="connsiteY2" fmla="*/ 18 h 625051"/>
              <a:gd name="connsiteX3" fmla="*/ 1296365 w 2338087"/>
              <a:gd name="connsiteY3" fmla="*/ 590327 h 625051"/>
              <a:gd name="connsiteX4" fmla="*/ 856528 w 2338087"/>
              <a:gd name="connsiteY4" fmla="*/ 19 h 625051"/>
              <a:gd name="connsiteX5" fmla="*/ 532437 w 2338087"/>
              <a:gd name="connsiteY5" fmla="*/ 613476 h 625051"/>
              <a:gd name="connsiteX6" fmla="*/ 162046 w 2338087"/>
              <a:gd name="connsiteY6" fmla="*/ 11592 h 625051"/>
              <a:gd name="connsiteX7" fmla="*/ 0 w 2338087"/>
              <a:gd name="connsiteY7" fmla="*/ 625051 h 625051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856528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856528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  <a:gd name="connsiteX0" fmla="*/ 2338087 w 2338087"/>
              <a:gd name="connsiteY0" fmla="*/ 81028 h 636613"/>
              <a:gd name="connsiteX1" fmla="*/ 1944547 w 2338087"/>
              <a:gd name="connsiteY1" fmla="*/ 613464 h 636613"/>
              <a:gd name="connsiteX2" fmla="*/ 1666755 w 2338087"/>
              <a:gd name="connsiteY2" fmla="*/ 11580 h 636613"/>
              <a:gd name="connsiteX3" fmla="*/ 1296365 w 2338087"/>
              <a:gd name="connsiteY3" fmla="*/ 601889 h 636613"/>
              <a:gd name="connsiteX4" fmla="*/ 925976 w 2338087"/>
              <a:gd name="connsiteY4" fmla="*/ 11581 h 636613"/>
              <a:gd name="connsiteX5" fmla="*/ 532437 w 2338087"/>
              <a:gd name="connsiteY5" fmla="*/ 625038 h 636613"/>
              <a:gd name="connsiteX6" fmla="*/ 219920 w 2338087"/>
              <a:gd name="connsiteY6" fmla="*/ 4 h 636613"/>
              <a:gd name="connsiteX7" fmla="*/ 0 w 2338087"/>
              <a:gd name="connsiteY7" fmla="*/ 636613 h 63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087" h="636613">
                <a:moveTo>
                  <a:pt x="2338087" y="81028"/>
                </a:moveTo>
                <a:cubicBezTo>
                  <a:pt x="2203048" y="259471"/>
                  <a:pt x="2056436" y="625039"/>
                  <a:pt x="1944547" y="613464"/>
                </a:cubicBezTo>
                <a:cubicBezTo>
                  <a:pt x="1832658" y="601889"/>
                  <a:pt x="1774785" y="13509"/>
                  <a:pt x="1666755" y="11580"/>
                </a:cubicBezTo>
                <a:cubicBezTo>
                  <a:pt x="1558725" y="9651"/>
                  <a:pt x="1419828" y="601889"/>
                  <a:pt x="1296365" y="601889"/>
                </a:cubicBezTo>
                <a:cubicBezTo>
                  <a:pt x="1172902" y="601889"/>
                  <a:pt x="1053297" y="7723"/>
                  <a:pt x="925976" y="11581"/>
                </a:cubicBezTo>
                <a:cubicBezTo>
                  <a:pt x="798655" y="15439"/>
                  <a:pt x="650113" y="626967"/>
                  <a:pt x="532437" y="625038"/>
                </a:cubicBezTo>
                <a:cubicBezTo>
                  <a:pt x="414761" y="623109"/>
                  <a:pt x="308660" y="-1925"/>
                  <a:pt x="219920" y="4"/>
                </a:cubicBezTo>
                <a:cubicBezTo>
                  <a:pt x="131181" y="1933"/>
                  <a:pt x="33760" y="508809"/>
                  <a:pt x="0" y="636613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5A2368A-0991-4136-A7F9-D0F74C748427}"/>
              </a:ext>
            </a:extLst>
          </p:cNvPr>
          <p:cNvSpPr txBox="1"/>
          <p:nvPr/>
        </p:nvSpPr>
        <p:spPr>
          <a:xfrm>
            <a:off x="2014273" y="1618350"/>
            <a:ext cx="250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infrared waves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8595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2">
              <a:lumMod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3429</TotalTime>
  <Words>570</Words>
  <Application>Microsoft Office PowerPoint</Application>
  <PresentationFormat>Произвольный</PresentationFormat>
  <Paragraphs>170</Paragraphs>
  <Slides>28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Greenhouse</vt:lpstr>
      <vt:lpstr>The task</vt:lpstr>
      <vt:lpstr>Слайд 3</vt:lpstr>
      <vt:lpstr>Theoretical part</vt:lpstr>
      <vt:lpstr>The greenhouse</vt:lpstr>
      <vt:lpstr>The mechanisms of heat transfer</vt:lpstr>
      <vt:lpstr>Conduction</vt:lpstr>
      <vt:lpstr>Convection</vt:lpstr>
      <vt:lpstr>Radiation</vt:lpstr>
      <vt:lpstr> Experimental part </vt:lpstr>
      <vt:lpstr>Equipment</vt:lpstr>
      <vt:lpstr>Laboratory experiment</vt:lpstr>
      <vt:lpstr>The greenhouses</vt:lpstr>
      <vt:lpstr>The temperature VS time</vt:lpstr>
      <vt:lpstr>Black vessels VS reflecting vessels</vt:lpstr>
      <vt:lpstr>The temperature VS time</vt:lpstr>
      <vt:lpstr>Black VS Reflecting</vt:lpstr>
      <vt:lpstr>Real-life experiment</vt:lpstr>
      <vt:lpstr>The equipment</vt:lpstr>
      <vt:lpstr>Experimental process</vt:lpstr>
      <vt:lpstr>The experimental results</vt:lpstr>
      <vt:lpstr>Conclusion</vt:lpstr>
      <vt:lpstr>Слайд 23</vt:lpstr>
      <vt:lpstr>Наша команда</vt:lpstr>
      <vt:lpstr>Наша команда</vt:lpstr>
      <vt:lpstr>Слайд 26</vt:lpstr>
      <vt:lpstr>The temperature VS time</vt:lpstr>
      <vt:lpstr>Conduction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Взвешивание времени</dc:title>
  <dc:creator>пользователь Microsoft Office</dc:creator>
  <cp:lastModifiedBy>User15</cp:lastModifiedBy>
  <cp:revision>246</cp:revision>
  <dcterms:created xsi:type="dcterms:W3CDTF">2018-03-24T18:39:34Z</dcterms:created>
  <dcterms:modified xsi:type="dcterms:W3CDTF">2018-07-06T21:40:40Z</dcterms:modified>
</cp:coreProperties>
</file>