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9" r:id="rId6"/>
    <p:sldId id="270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54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5934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 №2</a:t>
            </a:r>
            <a:br/>
            <a:r>
              <a:t>«All roads lead to Rome»</a:t>
            </a:r>
          </a:p>
        </p:txBody>
      </p:sp>
      <p:sp>
        <p:nvSpPr>
          <p:cNvPr id="113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Prepared by team: “Voronezh”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Speaker: Vadim Krokhin</a:t>
            </a:r>
          </a:p>
        </p:txBody>
      </p:sp>
      <p:pic>
        <p:nvPicPr>
          <p:cNvPr id="11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54313"/>
            <a:ext cx="2245896" cy="299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38" name="859CA447-107B-498F-96A3-5606AF2B32AE-L0-001.jpeg" descr="859CA447-107B-498F-96A3-5606AF2B32A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0"/>
            <a:ext cx="50292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41" name="66CF8EAF-823D-4637-BF1C-3E5B29A44A30-L0-001.jpeg" descr="66CF8EAF-823D-4637-BF1C-3E5B29A44A3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8817"/>
            <a:ext cx="12192000" cy="5320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y it could b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Why it could be?</a:t>
            </a:r>
          </a:p>
        </p:txBody>
      </p:sp>
      <p:sp>
        <p:nvSpPr>
          <p:cNvPr id="144" name="Текстовый блок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is philosophy? </a:t>
            </a:r>
          </a:p>
        </p:txBody>
      </p:sp>
      <p:sp>
        <p:nvSpPr>
          <p:cNvPr id="148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</a:t>
            </a:r>
            <a:r>
              <a:rPr sz="4000"/>
              <a:t>Philosophy is a special method of cognition based on conclusions.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numCol="3">
            <a:normAutofit/>
          </a:bodyPr>
          <a:lstStyle/>
          <a:p>
            <a:r>
              <a:rPr lang="en-US" sz="3600" dirty="0" smtClean="0">
                <a:latin typeface="Calibri Light" panose="020F0302020204030204" pitchFamily="34" charset="0"/>
              </a:rPr>
              <a:t>Now the statement </a:t>
            </a:r>
            <a:r>
              <a:rPr lang="en-US" sz="3600" dirty="0" smtClean="0">
                <a:latin typeface="Calibri Light" panose="020F0302020204030204" pitchFamily="34" charset="0"/>
              </a:rPr>
              <a:t>isn’t </a:t>
            </a:r>
            <a:r>
              <a:rPr lang="en-US" sz="3600" dirty="0" smtClean="0">
                <a:latin typeface="Calibri Light" panose="020F0302020204030204" pitchFamily="34" charset="0"/>
              </a:rPr>
              <a:t>correct</a:t>
            </a:r>
            <a:r>
              <a:rPr lang="en-US" sz="3600" dirty="0" smtClean="0">
                <a:latin typeface="Calibri Light" panose="020F0302020204030204" pitchFamily="34" charset="0"/>
              </a:rPr>
              <a:t>.</a:t>
            </a:r>
            <a:endParaRPr lang="en-US" sz="3600" dirty="0" smtClean="0">
              <a:latin typeface="Calibri Light" panose="020F0302020204030204" pitchFamily="34" charset="0"/>
            </a:endParaRPr>
          </a:p>
          <a:p>
            <a:endParaRPr lang="en-US" sz="3600" dirty="0">
              <a:latin typeface="Calibri Light" panose="020F0302020204030204" pitchFamily="34" charset="0"/>
            </a:endParaRPr>
          </a:p>
          <a:p>
            <a:endParaRPr lang="en-US" sz="3600" dirty="0" smtClean="0">
              <a:latin typeface="Calibri Light" panose="020F0302020204030204" pitchFamily="34" charset="0"/>
            </a:endParaRPr>
          </a:p>
          <a:p>
            <a:endParaRPr lang="en-US" sz="3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 Light" panose="020F0302020204030204" pitchFamily="34" charset="0"/>
            </a:endParaRPr>
          </a:p>
          <a:p>
            <a:r>
              <a:rPr lang="en-US" sz="3600" dirty="0" smtClean="0">
                <a:latin typeface="Calibri Light" panose="020F0302020204030204" pitchFamily="34" charset="0"/>
              </a:rPr>
              <a:t>We </a:t>
            </a:r>
            <a:r>
              <a:rPr lang="en-US" sz="3600" dirty="0" smtClean="0">
                <a:latin typeface="Calibri Light" panose="020F0302020204030204" pitchFamily="34" charset="0"/>
              </a:rPr>
              <a:t>explained the results.</a:t>
            </a:r>
          </a:p>
          <a:p>
            <a:endParaRPr lang="en-US" sz="3600" dirty="0" smtClean="0">
              <a:latin typeface="Calibri Light" panose="020F0302020204030204" pitchFamily="34" charset="0"/>
            </a:endParaRPr>
          </a:p>
          <a:p>
            <a:endParaRPr lang="en-US" sz="3600" dirty="0">
              <a:latin typeface="Calibri Light" panose="020F0302020204030204" pitchFamily="34" charset="0"/>
            </a:endParaRPr>
          </a:p>
          <a:p>
            <a:endParaRPr lang="en-US" sz="3600" dirty="0" smtClean="0">
              <a:latin typeface="Calibri Light" panose="020F0302020204030204" pitchFamily="34" charset="0"/>
            </a:endParaRPr>
          </a:p>
          <a:p>
            <a:endParaRPr lang="en-US" sz="3600" dirty="0" smtClean="0">
              <a:latin typeface="Calibri Light" panose="020F0302020204030204" pitchFamily="34" charset="0"/>
            </a:endParaRPr>
          </a:p>
          <a:p>
            <a:endParaRPr lang="en-US" sz="3600" dirty="0" smtClean="0">
              <a:latin typeface="Calibri Light" panose="020F0302020204030204" pitchFamily="34" charset="0"/>
            </a:endParaRPr>
          </a:p>
          <a:p>
            <a:r>
              <a:rPr lang="en-US" sz="3600" dirty="0" smtClean="0">
                <a:latin typeface="Calibri Light" panose="020F0302020204030204" pitchFamily="34" charset="0"/>
              </a:rPr>
              <a:t>We </a:t>
            </a:r>
            <a:r>
              <a:rPr lang="en-US" sz="3600" dirty="0">
                <a:latin typeface="Calibri Light" panose="020F0302020204030204" pitchFamily="34" charset="0"/>
              </a:rPr>
              <a:t>provided an explanation of the phenomenon which can not realized now</a:t>
            </a:r>
            <a:r>
              <a:rPr lang="en-US" sz="3600" dirty="0" smtClean="0">
                <a:latin typeface="Calibri Light" panose="020F0302020204030204" pitchFamily="34" charset="0"/>
              </a:rPr>
              <a:t>.</a:t>
            </a:r>
            <a:endParaRPr lang="en-US" sz="3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48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Cond</a:t>
            </a:r>
            <a:r>
              <a:rPr lang="en-US" dirty="0" smtClean="0"/>
              <a:t>i</a:t>
            </a:r>
            <a:r>
              <a:rPr dirty="0" smtClean="0"/>
              <a:t>tion </a:t>
            </a:r>
            <a:r>
              <a:rPr dirty="0"/>
              <a:t>of the problem.</a:t>
            </a:r>
          </a:p>
        </p:txBody>
      </p:sp>
      <p:sp>
        <p:nvSpPr>
          <p:cNvPr id="118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Open a random Wikipedia article and click on the first link in the article. Keep clicking on the</a:t>
            </a:r>
            <a:br/>
            <a:r>
              <a:t>first link of each following article. It is argued that you will quickly end up on the page</a:t>
            </a:r>
            <a:br/>
            <a:r>
              <a:t>Philosophy. Investigate whether this is true. How can one describe such an observation?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 and tasks</a:t>
            </a:r>
          </a:p>
        </p:txBody>
      </p:sp>
      <p:sp>
        <p:nvSpPr>
          <p:cNvPr id="122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/>
          <a:lstStyle/>
          <a:p>
            <a:pPr marL="0" indent="0">
              <a:buSzTx/>
              <a:buNone/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Goal:</a:t>
            </a:r>
          </a:p>
          <a:p>
            <a:pPr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Find out whether </a:t>
            </a:r>
            <a:r>
              <a:rPr lang="en-US" dirty="0" smtClean="0"/>
              <a:t>this statement is true</a:t>
            </a:r>
            <a:r>
              <a:rPr dirty="0" smtClean="0"/>
              <a:t> </a:t>
            </a:r>
            <a:r>
              <a:rPr dirty="0"/>
              <a:t>and, if </a:t>
            </a:r>
            <a:r>
              <a:rPr lang="en-US" dirty="0" smtClean="0"/>
              <a:t>it is </a:t>
            </a:r>
            <a:r>
              <a:rPr dirty="0" smtClean="0"/>
              <a:t>possible</a:t>
            </a:r>
            <a:r>
              <a:rPr dirty="0"/>
              <a:t>, </a:t>
            </a:r>
            <a:r>
              <a:rPr lang="en-US" dirty="0"/>
              <a:t> </a:t>
            </a:r>
            <a:r>
              <a:rPr dirty="0" smtClean="0"/>
              <a:t>describe </a:t>
            </a:r>
            <a:r>
              <a:rPr dirty="0"/>
              <a:t>it.</a:t>
            </a:r>
          </a:p>
          <a:p>
            <a:pPr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  <a:p>
            <a:pPr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  <a:p>
            <a:pPr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  <a:p>
            <a:pPr marL="0" indent="0">
              <a:buSzTx/>
              <a:buNone/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Tasks:</a:t>
            </a:r>
          </a:p>
          <a:p>
            <a:pPr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Check the truthfulness of the proposed </a:t>
            </a:r>
            <a:r>
              <a:rPr lang="en-US" dirty="0" smtClean="0"/>
              <a:t>statement</a:t>
            </a:r>
            <a:r>
              <a:rPr dirty="0" smtClean="0"/>
              <a:t>.</a:t>
            </a:r>
            <a:endParaRPr dirty="0"/>
          </a:p>
          <a:p>
            <a:pPr>
              <a:defRPr sz="3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Explain the </a:t>
            </a:r>
            <a:r>
              <a:rPr dirty="0" smtClean="0"/>
              <a:t>result</a:t>
            </a:r>
            <a:r>
              <a:rPr lang="en-US" dirty="0" smtClean="0"/>
              <a:t>s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1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check</a:t>
            </a:r>
          </a:p>
        </p:txBody>
      </p:sp>
      <p:sp>
        <p:nvSpPr>
          <p:cNvPr id="126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dirty="0" smtClean="0"/>
              <a:t>Python program</a:t>
            </a:r>
          </a:p>
          <a:p>
            <a:pPr marL="457200" indent="-4572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andom page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First link on pages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 program stops working when:</a:t>
            </a:r>
          </a:p>
          <a:p>
            <a:pPr marL="1181100" lvl="1" indent="-457200">
              <a:buFontTx/>
              <a:buChar char="-"/>
            </a:pPr>
            <a:r>
              <a:rPr lang="en-US" dirty="0" smtClean="0"/>
              <a:t>Loop starts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057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38" name="859CA447-107B-498F-96A3-5606AF2B32AE-L0-001.jpeg" descr="859CA447-107B-498F-96A3-5606AF2B32A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0"/>
            <a:ext cx="50292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7297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check</a:t>
            </a:r>
          </a:p>
        </p:txBody>
      </p:sp>
      <p:sp>
        <p:nvSpPr>
          <p:cNvPr id="126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dirty="0" smtClean="0"/>
              <a:t>Python program</a:t>
            </a:r>
          </a:p>
          <a:p>
            <a:pPr marL="457200" indent="-4572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andom page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First link on pages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 program stops working when:</a:t>
            </a:r>
          </a:p>
          <a:p>
            <a:pPr marL="1181100" lvl="1" indent="-457200">
              <a:buFontTx/>
              <a:buChar char="-"/>
            </a:pPr>
            <a:r>
              <a:rPr lang="en-US" dirty="0" smtClean="0"/>
              <a:t>Loop starts</a:t>
            </a:r>
          </a:p>
          <a:p>
            <a:pPr marL="1181100" lvl="1" indent="-457200">
              <a:buFontTx/>
              <a:buChar char="-"/>
            </a:pPr>
            <a:r>
              <a:rPr lang="en-US" dirty="0" smtClean="0"/>
              <a:t>No links on a page</a:t>
            </a:r>
          </a:p>
          <a:p>
            <a:pPr marL="1181100" lvl="1" indent="-457200">
              <a:buFontTx/>
              <a:buChar char="-"/>
            </a:pPr>
            <a:r>
              <a:rPr lang="en-US" dirty="0" smtClean="0"/>
              <a:t>The program on the Philosophy page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Graph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4270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186" y="2371545"/>
            <a:ext cx="11263627" cy="2065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756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 </a:t>
            </a:r>
          </a:p>
        </p:txBody>
      </p:sp>
      <p:sp>
        <p:nvSpPr>
          <p:cNvPr id="131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	</a:t>
            </a:r>
            <a:r>
              <a:rPr lang="en-US" dirty="0" smtClean="0"/>
              <a:t>We used 2100 pages and had results: now </a:t>
            </a:r>
            <a:r>
              <a:rPr lang="en-US" dirty="0"/>
              <a:t>only 8% of links lead to Philosophy page.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Experiments were conducted 29.06.2018-02.07.2018</a:t>
            </a:r>
            <a:endParaRPr dirty="0"/>
          </a:p>
        </p:txBody>
      </p:sp>
      <p:sp>
        <p:nvSpPr>
          <p:cNvPr id="1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998EF27-7B58-42B2-8B72-C572E762D467-L0-001.jpeg" descr="1998EF27-7B58-42B2-8B72-C572E762D46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4378" y="121040"/>
            <a:ext cx="9383244" cy="661592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153</Words>
  <Application>Microsoft Office PowerPoint</Application>
  <PresentationFormat>Произвольный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Problem №2 «All roads lead to Rome»</vt:lpstr>
      <vt:lpstr>Condition of the problem.</vt:lpstr>
      <vt:lpstr>Goal and tasks</vt:lpstr>
      <vt:lpstr>Let’s check</vt:lpstr>
      <vt:lpstr>Презентация PowerPoint</vt:lpstr>
      <vt:lpstr>Let’s check</vt:lpstr>
      <vt:lpstr>Презентация PowerPoint</vt:lpstr>
      <vt:lpstr>Results </vt:lpstr>
      <vt:lpstr>Презентация PowerPoint</vt:lpstr>
      <vt:lpstr>Презентация PowerPoint</vt:lpstr>
      <vt:lpstr>Презентация PowerPoint</vt:lpstr>
      <vt:lpstr>Why it could be?</vt:lpstr>
      <vt:lpstr>What is philosophy? 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№2 «All roads lead to Rome»</dc:title>
  <dc:creator>Владимир</dc:creator>
  <cp:lastModifiedBy>Владимир</cp:lastModifiedBy>
  <cp:revision>8</cp:revision>
  <dcterms:modified xsi:type="dcterms:W3CDTF">2018-07-06T04:37:24Z</dcterms:modified>
</cp:coreProperties>
</file>