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5" r:id="rId6"/>
    <p:sldId id="266" r:id="rId7"/>
    <p:sldId id="264" r:id="rId8"/>
    <p:sldId id="261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6308F-0983-4DF0-B771-CF0119924C60}" type="datetimeFigureOut">
              <a:rPr lang="ru-RU" smtClean="0"/>
              <a:t>08.07.2018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5A7E1-52F3-4392-A3A7-32452600E7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834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5A7E1-52F3-4392-A3A7-32452600E73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246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FCCB5-4840-4041-8BE9-07849B018CF2}" type="datetimeFigureOut">
              <a:rPr lang="ru-RU" smtClean="0"/>
              <a:t>08.07.2018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546C-FEBC-43BA-890D-DA3FDE81F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480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FCCB5-4840-4041-8BE9-07849B018CF2}" type="datetimeFigureOut">
              <a:rPr lang="ru-RU" smtClean="0"/>
              <a:t>08.07.2018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546C-FEBC-43BA-890D-DA3FDE81F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719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FCCB5-4840-4041-8BE9-07849B018CF2}" type="datetimeFigureOut">
              <a:rPr lang="ru-RU" smtClean="0"/>
              <a:t>08.07.2018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546C-FEBC-43BA-890D-DA3FDE81F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13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FCCB5-4840-4041-8BE9-07849B018CF2}" type="datetimeFigureOut">
              <a:rPr lang="ru-RU" smtClean="0"/>
              <a:t>08.07.2018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546C-FEBC-43BA-890D-DA3FDE81F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322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FCCB5-4840-4041-8BE9-07849B018CF2}" type="datetimeFigureOut">
              <a:rPr lang="ru-RU" smtClean="0"/>
              <a:t>08.07.2018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546C-FEBC-43BA-890D-DA3FDE81F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FCCB5-4840-4041-8BE9-07849B018CF2}" type="datetimeFigureOut">
              <a:rPr lang="ru-RU" smtClean="0"/>
              <a:t>08.07.2018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546C-FEBC-43BA-890D-DA3FDE81F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860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FCCB5-4840-4041-8BE9-07849B018CF2}" type="datetimeFigureOut">
              <a:rPr lang="ru-RU" smtClean="0"/>
              <a:t>08.07.2018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546C-FEBC-43BA-890D-DA3FDE81F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4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FCCB5-4840-4041-8BE9-07849B018CF2}" type="datetimeFigureOut">
              <a:rPr lang="ru-RU" smtClean="0"/>
              <a:t>08.07.2018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546C-FEBC-43BA-890D-DA3FDE81F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286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FCCB5-4840-4041-8BE9-07849B018CF2}" type="datetimeFigureOut">
              <a:rPr lang="ru-RU" smtClean="0"/>
              <a:t>08.07.2018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546C-FEBC-43BA-890D-DA3FDE81F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636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FCCB5-4840-4041-8BE9-07849B018CF2}" type="datetimeFigureOut">
              <a:rPr lang="ru-RU" smtClean="0"/>
              <a:t>08.07.2018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546C-FEBC-43BA-890D-DA3FDE81F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94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FCCB5-4840-4041-8BE9-07849B018CF2}" type="datetimeFigureOut">
              <a:rPr lang="ru-RU" smtClean="0"/>
              <a:t>08.07.2018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546C-FEBC-43BA-890D-DA3FDE81F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815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FCCB5-4840-4041-8BE9-07849B018CF2}" type="datetimeFigureOut">
              <a:rPr lang="ru-RU" smtClean="0"/>
              <a:t>08.07.2018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6546C-FEBC-43BA-890D-DA3FDE81FB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962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Problem </a:t>
            </a:r>
            <a:r>
              <a:rPr lang="ru-RU" dirty="0" smtClean="0"/>
              <a:t>№</a:t>
            </a:r>
            <a:r>
              <a:rPr lang="en-US" dirty="0" smtClean="0"/>
              <a:t>22</a:t>
            </a:r>
            <a:br>
              <a:rPr lang="en-US" dirty="0" smtClean="0"/>
            </a:br>
            <a:r>
              <a:rPr lang="ru-RU" dirty="0" smtClean="0"/>
              <a:t>«</a:t>
            </a:r>
            <a:r>
              <a:rPr lang="en-US" dirty="0" err="1" smtClean="0"/>
              <a:t>Montgolfiere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Team: Voronezh </a:t>
            </a:r>
            <a:r>
              <a:rPr lang="en-US" dirty="0" err="1" smtClean="0"/>
              <a:t>Kvantorium</a:t>
            </a:r>
            <a:endParaRPr lang="en-US" dirty="0" smtClean="0"/>
          </a:p>
          <a:p>
            <a:r>
              <a:rPr lang="en-US" dirty="0" smtClean="0"/>
              <a:t>Prepared by </a:t>
            </a:r>
            <a:r>
              <a:rPr lang="en-US" dirty="0" err="1" smtClean="0"/>
              <a:t>Pilyakin</a:t>
            </a:r>
            <a:r>
              <a:rPr lang="en-US" dirty="0" smtClean="0"/>
              <a:t> </a:t>
            </a:r>
            <a:r>
              <a:rPr lang="en-US" dirty="0" err="1" smtClean="0"/>
              <a:t>Alexandr</a:t>
            </a:r>
            <a:endParaRPr lang="ru-RU" dirty="0"/>
          </a:p>
        </p:txBody>
      </p:sp>
      <p:pic>
        <p:nvPicPr>
          <p:cNvPr id="2050" name="Picture 2" descr="Картинки по запросу Montgolfie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2095500" cy="250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6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 of this problem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To heat air for a simple hot air balloon, one can even use a heater. Build such a buoyant. Explain the results for you experiments and determine important parameters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079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Equipment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We used scissors, threads, boiler, 0,5L bottle, adhesive tape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830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and tasks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Goals: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Construct the model of air balloon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Determine important parameters</a:t>
            </a:r>
          </a:p>
          <a:p>
            <a:pPr marL="0" indent="0">
              <a:buNone/>
            </a:pPr>
            <a:r>
              <a:rPr lang="en-US" dirty="0" smtClean="0"/>
              <a:t>Tasks: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Construct the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parameters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conclusions 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88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pp.userapi.com/c824603/v824603887/15e349/4v-dqR6BdZM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348706"/>
            <a:ext cx="403860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7200" y="2348706"/>
            <a:ext cx="4038600" cy="302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03648" y="1196752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Before </a:t>
            </a:r>
            <a:endParaRPr lang="ru-RU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5724128" y="1196752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After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2929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conditions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US" sz="8000" i="1" dirty="0" smtClean="0">
                  <a:solidFill>
                    <a:schemeClr val="tx2">
                      <a:lumMod val="50000"/>
                    </a:schemeClr>
                  </a:solidFill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800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80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8000" b="0" i="1" smtClean="0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en-US" sz="8000" i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/>
                          <a:ea typeface="Cambria Math"/>
                        </a:rPr>
                        <m:t>≥</m:t>
                      </m:r>
                      <m:r>
                        <a:rPr lang="en-US" sz="8000" b="0" i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ambria Math"/>
                          <a:ea typeface="Cambria Math"/>
                        </a:rPr>
                        <m:t>𝑚𝑔</m:t>
                      </m:r>
                    </m:oMath>
                  </m:oMathPara>
                </a14:m>
                <a:endParaRPr lang="ru-RU" sz="80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730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We used the following formula </a:t>
                </a:r>
                <a:endParaRPr lang="en-US" i="1" dirty="0" smtClean="0">
                  <a:latin typeface="Cambria Math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960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96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sz="9600" b="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sz="9600" dirty="0" smtClean="0">
                    <a:solidFill>
                      <a:schemeClr val="tx2">
                        <a:lumMod val="50000"/>
                      </a:schemeClr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9600" i="1" dirty="0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sz="9600" i="1" dirty="0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/>
                          </a:rPr>
                          <m:t>ρ</m:t>
                        </m:r>
                      </m:e>
                      <m:sub>
                        <m:r>
                          <a:rPr lang="en-US" sz="9600" b="0" i="1" dirty="0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/>
                          </a:rPr>
                          <m:t>𝑔</m:t>
                        </m:r>
                      </m:sub>
                    </m:sSub>
                    <m:r>
                      <a:rPr lang="en-US" sz="9600" b="0" i="1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/>
                      </a:rPr>
                      <m:t>𝑔</m:t>
                    </m:r>
                    <m:sSub>
                      <m:sSubPr>
                        <m:ctrlPr>
                          <a:rPr lang="en-US" sz="9600" b="0" i="1" dirty="0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9600" b="0" i="1" dirty="0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/>
                          </a:rPr>
                          <m:t>𝑉</m:t>
                        </m:r>
                      </m:e>
                      <m:sub>
                        <m:r>
                          <a:rPr lang="en-US" sz="9600" b="0" i="1" dirty="0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/>
                          </a:rPr>
                          <m:t>𝑜</m:t>
                        </m:r>
                      </m:sub>
                    </m:sSub>
                  </m:oMath>
                </a14:m>
                <a:endParaRPr lang="ru-RU" sz="9600" dirty="0">
                  <a:solidFill>
                    <a:schemeClr val="tx2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6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868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 that affect the flight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Mass of air balloon</a:t>
            </a:r>
          </a:p>
          <a:p>
            <a:r>
              <a:rPr lang="en-US" sz="4000" dirty="0" smtClean="0"/>
              <a:t>Volume of balloon</a:t>
            </a:r>
          </a:p>
          <a:p>
            <a:pPr lvl="1"/>
            <a:r>
              <a:rPr lang="en-US" sz="3200" dirty="0" smtClean="0"/>
              <a:t>The elasticity of the shell of the of the ball</a:t>
            </a:r>
            <a:endParaRPr lang="ru-RU" sz="3200" dirty="0" smtClean="0"/>
          </a:p>
          <a:p>
            <a:r>
              <a:rPr lang="en-US" sz="4000" dirty="0" smtClean="0"/>
              <a:t>Density of environment </a:t>
            </a:r>
          </a:p>
        </p:txBody>
      </p:sp>
    </p:spTree>
    <p:extLst>
      <p:ext uri="{BB962C8B-B14F-4D97-AF65-F5344CB8AC3E}">
        <p14:creationId xmlns:p14="http://schemas.microsoft.com/office/powerpoint/2010/main" val="419409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 constructed the model of air balloon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 determined important parameters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We explained the results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695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113</Words>
  <Application>Microsoft Office PowerPoint</Application>
  <PresentationFormat>Экран (4:3)</PresentationFormat>
  <Paragraphs>33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Problem №22 «Montgolfiere»</vt:lpstr>
      <vt:lpstr>Condition of this problem</vt:lpstr>
      <vt:lpstr>Equipment</vt:lpstr>
      <vt:lpstr>Goals and tasks</vt:lpstr>
      <vt:lpstr>Презентация PowerPoint</vt:lpstr>
      <vt:lpstr>Floating conditions</vt:lpstr>
      <vt:lpstr>Formula</vt:lpstr>
      <vt:lpstr>Parameters that affect the flight</vt:lpstr>
      <vt:lpstr>Conclusions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Montgolfiere</dc:title>
  <dc:creator>Владимир</dc:creator>
  <cp:lastModifiedBy>Владимир</cp:lastModifiedBy>
  <cp:revision>15</cp:revision>
  <dcterms:created xsi:type="dcterms:W3CDTF">2018-07-08T12:16:18Z</dcterms:created>
  <dcterms:modified xsi:type="dcterms:W3CDTF">2018-07-08T13:56:57Z</dcterms:modified>
</cp:coreProperties>
</file>